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4B21-FB65-8F4B-B15F-4DCEEC48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AEAB2-15B2-D94A-9A92-98A959E24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B4A6C-B7E1-5D4C-BCD6-F2A1E304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6FD98-1CF3-5945-8E2A-5CBB932C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6559-1715-704A-B29E-5C43D7C0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0428-33D0-DC4B-BF87-D9650632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F2CE-539F-C244-A27F-080FF537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ABA1-C69E-A441-B79F-7327996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C9F0-EB50-3B4E-92DA-E35655DB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8850-8B94-A545-9061-580E0F5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36E89-6F28-804D-A345-7B4504FC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2D46C-F39B-F14A-BAC1-F5253C9E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D798-05D7-F848-926D-C814870D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8A36-0402-D743-9DF5-5816310F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CFD3-C34F-DA43-9AC6-A811D3E3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FA79-B8ED-3B42-86D8-2AEDFA8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B923-BC19-4B4B-BB65-4EC8702C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E523-6E89-BF49-A1BD-0FE9557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F030-7DDD-924F-B442-FB8CF0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EE09-21A5-774E-A649-9AFDCBEE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26B5-7CA9-424B-8237-5AE0E175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9BA4-3BA9-4642-98AB-4319AC18A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5E86-A0EC-4841-A44A-2F9E9641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3DB3-C7DF-B943-82A5-FCA309E4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5C9-8EF6-4B42-8476-3F47FBF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B202-E582-F347-A4C8-6E5808CE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CE64-E520-DE4F-B9D6-A8A3BB014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069E-E372-024D-8DF3-6085F0CF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A1AF-D1CA-354F-A460-E3E457E8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96863-1E82-7B42-9EE1-BE8AE666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B679-F51F-A445-AD4E-85CC49CD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414-8AC2-CF45-87A6-22F076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DB0-BFCD-C946-8FB5-C279D774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3A86-1980-EB4C-A56C-DFB4C2822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4C24-EB08-AD4A-BB66-0640CC499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B465A-E699-1146-8EEB-0FF6FE1F1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77D64-1483-984B-BB61-4781F3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5DDD7-ED16-C546-8631-73A8754C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86654-72BC-3442-AE50-43BB1AAC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E83-107F-674A-B428-44F5F99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B0D2-52DE-B443-AF7B-A35A60A5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52314-4048-2B45-8C5D-0F1A6C51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7F151-2BCF-9746-BE87-519976E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F9B82-D995-3446-B7F4-F8B1C15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5AFE-6A85-7E40-92A6-CDFA812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1A1C5-33A5-E049-AD8A-792491D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1D11-AF13-BF47-9A44-F47F8689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7AC5-BFD6-8F46-9272-68160F02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D759A-7B3F-D042-8103-225F53647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32B9-311E-F246-94B0-65C9AA73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A0B6-C107-8B47-BBDA-D6E7F962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A3FD5-BE36-2C40-9384-3264ED39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2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4318-6084-A544-B4C4-03F43875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0D560-7C0A-B541-986C-0B0053E3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0598-43FA-4944-8638-8AFA88DC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3B860-D87F-9044-90E5-744FBC2B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992D-F759-5549-9BB7-1B371E79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BBF7-7C1D-704E-802F-6A8A5E62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743A9-05CE-4B42-A5B6-49056E41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2C1A-6D56-CA43-85D8-32C05397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D7047-C187-B948-9FF2-77C2CECB0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451FB-5461-474E-8B04-C2B4E4DC9742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D77A-6CD9-0A4B-8067-C60FB537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28E3-390E-9A4F-AFD3-8E56735E9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B29-8DED-924B-A0EA-B70FF3C5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9109112B-2C08-624B-9E81-424BB682190B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80" name="Rounded Rectangle 145">
              <a:extLst>
                <a:ext uri="{FF2B5EF4-FFF2-40B4-BE49-F238E27FC236}">
                  <a16:creationId xmlns:a16="http://schemas.microsoft.com/office/drawing/2014/main" id="{742A5549-6848-3141-869D-4A0AB60E3313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E86966-9752-EE4B-8DC3-FB707B10BA45}"/>
                </a:ext>
              </a:extLst>
            </p:cNvPr>
            <p:cNvSpPr txBox="1"/>
            <p:nvPr/>
          </p:nvSpPr>
          <p:spPr>
            <a:xfrm>
              <a:off x="1303421" y="248117"/>
              <a:ext cx="322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Find Package</a:t>
              </a:r>
            </a:p>
          </p:txBody>
        </p:sp>
        <p:sp>
          <p:nvSpPr>
            <p:cNvPr id="82" name="Rounded Rectangle 144">
              <a:extLst>
                <a:ext uri="{FF2B5EF4-FFF2-40B4-BE49-F238E27FC236}">
                  <a16:creationId xmlns:a16="http://schemas.microsoft.com/office/drawing/2014/main" id="{E5591075-809F-8840-831B-17E781A6E10C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83" name="Rounded Rectangle 12">
              <a:extLst>
                <a:ext uri="{FF2B5EF4-FFF2-40B4-BE49-F238E27FC236}">
                  <a16:creationId xmlns:a16="http://schemas.microsoft.com/office/drawing/2014/main" id="{B4339E07-1EAC-9447-8BC4-E72F177C1134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84" name="Rounded Rectangle 14">
              <a:extLst>
                <a:ext uri="{FF2B5EF4-FFF2-40B4-BE49-F238E27FC236}">
                  <a16:creationId xmlns:a16="http://schemas.microsoft.com/office/drawing/2014/main" id="{8D037691-90FE-294F-A87F-6B8E9A0B9D3F}"/>
                </a:ext>
              </a:extLst>
            </p:cNvPr>
            <p:cNvSpPr/>
            <p:nvPr/>
          </p:nvSpPr>
          <p:spPr>
            <a:xfrm>
              <a:off x="5680421" y="134044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5" name="Rounded Rectangle 14">
              <a:extLst>
                <a:ext uri="{FF2B5EF4-FFF2-40B4-BE49-F238E27FC236}">
                  <a16:creationId xmlns:a16="http://schemas.microsoft.com/office/drawing/2014/main" id="{AB77C0EF-B2B6-9042-BFD7-09E1D9AFC24F}"/>
                </a:ext>
              </a:extLst>
            </p:cNvPr>
            <p:cNvSpPr/>
            <p:nvPr/>
          </p:nvSpPr>
          <p:spPr>
            <a:xfrm>
              <a:off x="1376256" y="2660051"/>
              <a:ext cx="2290161" cy="34259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FindBankOrCardCommand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14">
              <a:extLst>
                <a:ext uri="{FF2B5EF4-FFF2-40B4-BE49-F238E27FC236}">
                  <a16:creationId xmlns:a16="http://schemas.microsoft.com/office/drawing/2014/main" id="{564DA49F-BC4D-D844-884C-C02EE1A6CA57}"/>
                </a:ext>
              </a:extLst>
            </p:cNvPr>
            <p:cNvSpPr/>
            <p:nvPr/>
          </p:nvSpPr>
          <p:spPr>
            <a:xfrm>
              <a:off x="3930961" y="2644982"/>
              <a:ext cx="2530793" cy="376016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FindCardExpenditureCommand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14">
              <a:extLst>
                <a:ext uri="{FF2B5EF4-FFF2-40B4-BE49-F238E27FC236}">
                  <a16:creationId xmlns:a16="http://schemas.microsoft.com/office/drawing/2014/main" id="{481E2AA7-5786-AA44-82DF-1633AFF01192}"/>
                </a:ext>
              </a:extLst>
            </p:cNvPr>
            <p:cNvSpPr/>
            <p:nvPr/>
          </p:nvSpPr>
          <p:spPr>
            <a:xfrm>
              <a:off x="6826026" y="2634956"/>
              <a:ext cx="2557530" cy="36264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FindBankExpenditureCommand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14">
              <a:extLst>
                <a:ext uri="{FF2B5EF4-FFF2-40B4-BE49-F238E27FC236}">
                  <a16:creationId xmlns:a16="http://schemas.microsoft.com/office/drawing/2014/main" id="{365F2051-51BA-224B-B842-13621DB39BCB}"/>
                </a:ext>
              </a:extLst>
            </p:cNvPr>
            <p:cNvSpPr/>
            <p:nvPr/>
          </p:nvSpPr>
          <p:spPr>
            <a:xfrm>
              <a:off x="9682590" y="2621396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/>
                  <a:cs typeface="Arial"/>
                </a:rPr>
                <a:t>FindBondCommand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riangle 55">
              <a:extLst>
                <a:ext uri="{FF2B5EF4-FFF2-40B4-BE49-F238E27FC236}">
                  <a16:creationId xmlns:a16="http://schemas.microsoft.com/office/drawing/2014/main" id="{F6549EF7-CD66-6D41-9BC5-7FD83BD8B9A1}"/>
                </a:ext>
              </a:extLst>
            </p:cNvPr>
            <p:cNvSpPr/>
            <p:nvPr/>
          </p:nvSpPr>
          <p:spPr>
            <a:xfrm>
              <a:off x="6529711" y="1754781"/>
              <a:ext cx="238306" cy="98868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95270F-07B7-CF42-B84E-683BDAFB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548" y="2233635"/>
              <a:ext cx="8179332" cy="5347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3470154-FFFF-D545-A383-527DC70F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864" y="1853649"/>
              <a:ext cx="0" cy="40672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1E3163-DC80-B349-BFDF-E6F296D3D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4792" y="2253688"/>
              <a:ext cx="6684" cy="42137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4DC7B8-34C3-2944-AFE1-2D58C22D2965}"/>
                </a:ext>
              </a:extLst>
            </p:cNvPr>
            <p:cNvCxnSpPr>
              <a:cxnSpLocks/>
            </p:cNvCxnSpPr>
            <p:nvPr/>
          </p:nvCxnSpPr>
          <p:spPr>
            <a:xfrm>
              <a:off x="2487916" y="4604313"/>
              <a:ext cx="8165964" cy="668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12E5CFA-8D6D-4A47-AE61-7D9F7D3D7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3041" y="2990729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6D064F0-EB44-9145-9D11-A6148A0D9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1475" y="2957307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15D54B-C862-5947-8743-C7C935895C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0273" y="2957307"/>
              <a:ext cx="23607" cy="165368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3772A8A-F320-2341-AB93-5D1BE6750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519" y="4610996"/>
              <a:ext cx="0" cy="1389537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DE28AE0-0A26-5D4D-AFDC-EE970D0912F4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1220392" y="1525112"/>
              <a:ext cx="4460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06AD83-8940-7D45-A58F-1DD63D7B7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567" y="2261154"/>
              <a:ext cx="0" cy="37714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EB1A1DD-E08D-8B4D-921F-F75CCD52C2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724" y="2254470"/>
              <a:ext cx="6684" cy="43061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43F5C6E-6422-9145-A027-F1AD99BBF6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107" y="2240319"/>
              <a:ext cx="6684" cy="42137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174E210-3620-CA46-9F86-36D93E467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2567" y="2997413"/>
              <a:ext cx="0" cy="161358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420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</cp:revision>
  <dcterms:created xsi:type="dcterms:W3CDTF">2019-10-22T14:40:35Z</dcterms:created>
  <dcterms:modified xsi:type="dcterms:W3CDTF">2019-10-22T14:42:57Z</dcterms:modified>
</cp:coreProperties>
</file>