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30" d="100"/>
          <a:sy n="30" d="100"/>
        </p:scale>
        <p:origin x="73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4927-4F78-478D-924C-82EB941E2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6215C-C925-4F75-8A22-300B59600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6CD3-5235-481C-97D2-4E50BAF4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1AD-8413-4932-9224-8871AD3E76C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288F-C70D-41AE-BCB4-8DA4DFF9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07250-2D19-41A1-9700-7A90AF87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7AC3-E2CA-475C-8C39-AA45B124D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17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F984-F81D-470A-9ACA-81B0C886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E8222-A8D8-475E-8A05-6C4FBAAE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1D9A1-1C2C-424F-9E29-7ABD49BE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1AD-8413-4932-9224-8871AD3E76C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73AA-5064-41CD-8269-7C988546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7F551-E2D1-448B-BD65-A5E2AA62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7AC3-E2CA-475C-8C39-AA45B124D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758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512BD-D645-4EDA-9960-3DCE243D8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51A3B-3345-4EC8-8B3B-11A1D3FF5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69868-053D-4A33-950A-6D761A60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1AD-8413-4932-9224-8871AD3E76C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1327-51B2-4A40-97A7-8C3AAA81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33C6-B024-4D23-9106-892C8373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7AC3-E2CA-475C-8C39-AA45B124D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577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19B9-4A01-48D1-B772-E130F027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53AD-1407-4C27-A2D8-05B159B18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4A0F-F41E-42A6-9CD9-F1C243E6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1AD-8413-4932-9224-8871AD3E76C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1D1C6-797D-4484-8D38-446C645C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59422-4CE5-4C4D-B961-C695C01A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7AC3-E2CA-475C-8C39-AA45B124D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3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C929-C27A-4C19-8F7E-40719242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B32E0-B351-458D-A16C-0D283C08E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5F24-2065-4212-AC19-F6CD7994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1AD-8413-4932-9224-8871AD3E76C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4A2A-AEBD-497D-9B01-270EC690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6ACD-AEA8-4811-AE45-B9CAED16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7AC3-E2CA-475C-8C39-AA45B124D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17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DB45-CFF5-4E36-9393-5221FDAF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475C-8B3F-406A-8BE9-5053408E6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52F5C-9493-4F64-9661-9DD47E7E6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E770F-A070-4EF5-8F57-4605BC06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1AD-8413-4932-9224-8871AD3E76C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EED78-8202-412B-ACB2-AE5E1EFF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C6DD8-41B3-41DD-8707-FA2703E5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7AC3-E2CA-475C-8C39-AA45B124D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82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0FF3-3635-4578-A0FA-1372BAD1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A599B-6721-43BC-B12B-83657C522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E5D8E-DEFA-4952-9FCE-00C01E0F8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52E7D-1062-4D0E-AEB6-D8DBBD003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A558B-1C31-442F-8FF1-899D9C001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0F41D-504F-4682-BE9A-590DE8E5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1AD-8413-4932-9224-8871AD3E76C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2C440-F261-4F9F-8695-05EBC609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13380-E29F-4157-BB6D-885F99C1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7AC3-E2CA-475C-8C39-AA45B124D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807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77A8-14AD-44A6-832A-8DA350A8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65034-39E1-4FB7-BD33-86B2C10C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1AD-8413-4932-9224-8871AD3E76C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381CB-7547-435F-8966-97C751BA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CE82-405C-4E4B-A43D-1B226352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7AC3-E2CA-475C-8C39-AA45B124D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9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BE423-A07E-470A-ACA0-2863592B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1AD-8413-4932-9224-8871AD3E76C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D0C35-0E44-4F50-83FF-1185A668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92FD7-6168-4344-AF33-A590F786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7AC3-E2CA-475C-8C39-AA45B124D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36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1C15-73B8-440E-9023-EC826EE4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2B06-AA37-40FA-8149-5137C9337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9D2C7-F65B-41B8-91A9-2EB86C66C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5940D-8A6E-4055-A6E6-1F66241A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1AD-8413-4932-9224-8871AD3E76C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0402-A4EA-41E9-99EF-62F6C247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93592-2388-4FCA-9DFF-C81E8AC7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7AC3-E2CA-475C-8C39-AA45B124D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09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F4E2-1398-4F46-8AB0-88BC761F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33522-B063-4D2F-AC26-4B54D23C4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A4D9D-C8E6-4E49-854F-58AE0F51F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0538-CDC7-43B0-83B4-39A58BC0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B1AD-8413-4932-9224-8871AD3E76C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EDB46-07FC-48CE-AAFE-C42D426B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A176B-B4EF-44F7-BC89-399D1380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7AC3-E2CA-475C-8C39-AA45B124D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709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EDED1-92C9-4811-9188-03FEA52F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8EB9F-DE87-4AA4-A8A3-328839FF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45E80-F6C3-49CE-989D-20ECB4C0A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B1AD-8413-4932-9224-8871AD3E76C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514F-E647-49CF-8E3D-58C90F22B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BBDE-D75F-4132-BB55-2CE1E43D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17AC3-E2CA-475C-8C39-AA45B124D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85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CE8DA6-3327-454D-9417-396D3DCD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70" y="1595437"/>
            <a:ext cx="9925050" cy="3667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69" y="4142316"/>
            <a:ext cx="4611671" cy="154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391270" y="3750504"/>
            <a:ext cx="432554" cy="285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3852492" y="3575599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70" y="4341181"/>
            <a:ext cx="964531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63775" y="3852598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8" y="3574119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addition of card</a:t>
            </a:r>
          </a:p>
        </p:txBody>
      </p:sp>
    </p:spTree>
    <p:extLst>
      <p:ext uri="{BB962C8B-B14F-4D97-AF65-F5344CB8AC3E}">
        <p14:creationId xmlns:p14="http://schemas.microsoft.com/office/powerpoint/2010/main" val="27760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4330F-CC69-45A0-B68F-D158B8244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70" y="1619250"/>
            <a:ext cx="9934575" cy="3619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70" y="4135216"/>
            <a:ext cx="3857069" cy="198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391270" y="3750504"/>
            <a:ext cx="432554" cy="285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3852492" y="3575599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69" y="4341181"/>
            <a:ext cx="9769597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63775" y="3852598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8" y="3574119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edition of card limit</a:t>
            </a:r>
          </a:p>
        </p:txBody>
      </p:sp>
    </p:spTree>
    <p:extLst>
      <p:ext uri="{BB962C8B-B14F-4D97-AF65-F5344CB8AC3E}">
        <p14:creationId xmlns:p14="http://schemas.microsoft.com/office/powerpoint/2010/main" val="88487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B56E4B-C1B6-4B8F-876E-EC8A21BC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70" y="1624012"/>
            <a:ext cx="9982200" cy="3609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70" y="4142316"/>
            <a:ext cx="3830436" cy="154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391270" y="3750504"/>
            <a:ext cx="432554" cy="285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3852492" y="3575599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70" y="4341181"/>
            <a:ext cx="983886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63775" y="3852598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8" y="3574119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edition of card rebate</a:t>
            </a:r>
          </a:p>
        </p:txBody>
      </p:sp>
    </p:spTree>
    <p:extLst>
      <p:ext uri="{BB962C8B-B14F-4D97-AF65-F5344CB8AC3E}">
        <p14:creationId xmlns:p14="http://schemas.microsoft.com/office/powerpoint/2010/main" val="40188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58F4C-CE09-4179-9B68-F5C2103A5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70" y="1672423"/>
            <a:ext cx="9963150" cy="3513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70" y="4058670"/>
            <a:ext cx="5170964" cy="261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391270" y="3750504"/>
            <a:ext cx="432554" cy="285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3852492" y="3575599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70" y="4341180"/>
            <a:ext cx="9838860" cy="7812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63775" y="3852598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8" y="3574119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edition of card name</a:t>
            </a:r>
          </a:p>
        </p:txBody>
      </p:sp>
    </p:spTree>
    <p:extLst>
      <p:ext uri="{BB962C8B-B14F-4D97-AF65-F5344CB8AC3E}">
        <p14:creationId xmlns:p14="http://schemas.microsoft.com/office/powerpoint/2010/main" val="331135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0884BE-006B-492D-AFB3-FEB5596E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9" y="1628775"/>
            <a:ext cx="10001250" cy="3600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69" y="4163317"/>
            <a:ext cx="2969302" cy="168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391270" y="3750504"/>
            <a:ext cx="432554" cy="285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3852492" y="3575599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69" y="4341181"/>
            <a:ext cx="9838861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63775" y="3852598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8" y="3574119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deletion of card</a:t>
            </a:r>
          </a:p>
        </p:txBody>
      </p:sp>
    </p:spTree>
    <p:extLst>
      <p:ext uri="{BB962C8B-B14F-4D97-AF65-F5344CB8AC3E}">
        <p14:creationId xmlns:p14="http://schemas.microsoft.com/office/powerpoint/2010/main" val="12631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</dc:creator>
  <cp:lastModifiedBy>Mong</cp:lastModifiedBy>
  <cp:revision>1</cp:revision>
  <dcterms:created xsi:type="dcterms:W3CDTF">2019-11-10T07:39:54Z</dcterms:created>
  <dcterms:modified xsi:type="dcterms:W3CDTF">2019-11-10T07:41:00Z</dcterms:modified>
</cp:coreProperties>
</file>