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74" r:id="rId9"/>
    <p:sldId id="275" r:id="rId10"/>
    <p:sldId id="276" r:id="rId11"/>
    <p:sldId id="280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5D5-83DD-4103-AFF4-E41D3B15A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8B025-9A76-4200-B270-BF74C5BEC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FE61-EE24-4834-8C28-E2A97AF7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FDB-683C-4F65-80F5-C18F1BF99139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4C180-5C6A-4DC0-8152-9168266D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1C2A2-FED2-40D2-A8D0-78BCC57B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816C-FA64-408F-86E5-B2390C679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35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D42B-C87E-410B-8B73-28D505C3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9D70F-FC22-446E-A371-7999E3FD7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DEF5-BD7A-45FC-BA38-50FCCDD2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FDB-683C-4F65-80F5-C18F1BF99139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70B1B-58F6-4D05-ADB4-A793D21C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EC70B-6833-477C-A38C-AF2D7525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816C-FA64-408F-86E5-B2390C679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33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44E17-51B9-4F3C-96C8-C09E76DB7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A20C1-2706-4E2B-BF39-2985F5C6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EEFA4-AA96-49FB-9AA3-EBBBACEF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FDB-683C-4F65-80F5-C18F1BF99139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2224-DE62-4E97-995C-7C4B33E4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E0D3B-E276-435C-8015-AA775DAF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816C-FA64-408F-86E5-B2390C679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564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AC35-1221-4FE3-8154-57980801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7FB8-723A-44FE-B98D-223DC8A83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E457B-3D33-4F83-9BAC-A32BD6CF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FDB-683C-4F65-80F5-C18F1BF99139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783DF-42E2-4A7B-AB8B-DF7C2CC8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098BC-4A6E-4794-BF61-E0FFC781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816C-FA64-408F-86E5-B2390C679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1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3A42-87D7-4D36-8CD6-327BC6B7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E5997-EBD1-49FF-8F22-35BDD555E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07F9-5F43-4402-B2F5-BBB881DF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FDB-683C-4F65-80F5-C18F1BF99139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2AAA-6AEC-4DCC-9181-B1455467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1C7A1-11C2-4D9D-A433-B04F2C4E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816C-FA64-408F-86E5-B2390C679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25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058E-755E-4BA1-ABD0-F3636013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179E-9E06-4D5F-AAD5-E34DAC66B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13343-3D18-4474-B4E2-953FC9EB7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40915-3830-48AC-954E-7C063FB1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FDB-683C-4F65-80F5-C18F1BF99139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F7FD2-5ADC-4DD2-91C2-E7A50C6A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0ECB4-3378-4A97-9285-E25676DB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816C-FA64-408F-86E5-B2390C679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7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E14F-43FC-4422-9A0D-46121516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8A1F4-C602-45AB-9971-C6566C5EF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DB592-08DD-42F5-982F-43ED7C34B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41BC7-2E87-4F68-9F40-E8F181817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D6459-12CB-414C-ADE1-1469470C6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611DE-8E0D-4239-81F1-E9D4CB03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FDB-683C-4F65-80F5-C18F1BF99139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01545-C201-4DB7-B067-CF377EDA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CA0FA-4615-4560-ADE0-B3643CAE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816C-FA64-408F-86E5-B2390C679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81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AC4B-6020-4CF1-A383-86187425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23A0A-D1B3-4F51-BDC4-72B9394E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FDB-683C-4F65-80F5-C18F1BF99139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3682F-2697-4FF1-8327-960E1781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ED80C-2045-44C0-BEA6-2A8E166C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816C-FA64-408F-86E5-B2390C679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979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D53-1DAC-433D-8B48-3581DFE2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FDB-683C-4F65-80F5-C18F1BF99139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C562A-3BBC-4712-B199-EDECF094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88F99-E3DE-491F-BB47-E9609D22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816C-FA64-408F-86E5-B2390C679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822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6DA7-CE06-4487-B75A-BC52DE3B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3D9E-7111-400C-A083-9B302066C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3C808-562F-4AA7-AD3D-DFAFDBAC6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D1B6D-45F2-4819-B509-AF9BBC64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FDB-683C-4F65-80F5-C18F1BF99139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B7CA8-844E-4E26-ACD6-0B768F86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B4EC4-BBA3-4066-974E-3DC48DE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816C-FA64-408F-86E5-B2390C679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832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A848-8F29-476C-AE9E-F49BF4DD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C9E0-057C-4499-BA7E-7348F17E7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1DAA6-858C-4984-A0E5-D95E6D020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2733C-E3F0-43CB-B8C3-897F3482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FDB-683C-4F65-80F5-C18F1BF99139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F55BC-B45F-4D8F-9FA2-4BEC942D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6EE30-0E62-42DF-9328-61E4951F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816C-FA64-408F-86E5-B2390C679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054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542E2-E918-4A30-ACBD-D4DCB4BE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4C58D-4F74-433B-9E68-77A82CAE7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8B6C-D914-4146-8729-83FE0ED27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4CFDB-683C-4F65-80F5-C18F1BF99139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094F-0E7E-4E35-BBBC-26B28DFC1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50A5A-06BA-4764-92F2-ED0B4B12B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816C-FA64-408F-86E5-B2390C679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839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C4876D-2CB5-4A31-83CD-7423141CA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14" y="1628775"/>
            <a:ext cx="9963150" cy="3600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176570" y="4128116"/>
            <a:ext cx="1912860" cy="168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3069639" y="3999390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3559945" y="3851118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176570" y="4341181"/>
            <a:ext cx="9856616" cy="7634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 flipH="1">
            <a:off x="7563775" y="3852598"/>
            <a:ext cx="221385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7813828" y="3574119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search of savings account</a:t>
            </a:r>
          </a:p>
        </p:txBody>
      </p:sp>
    </p:spTree>
    <p:extLst>
      <p:ext uri="{BB962C8B-B14F-4D97-AF65-F5344CB8AC3E}">
        <p14:creationId xmlns:p14="http://schemas.microsoft.com/office/powerpoint/2010/main" val="1083444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34B2DE-49DA-44AC-8A4D-5D982A7A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70" y="1630625"/>
            <a:ext cx="9925050" cy="4591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176570" y="4142316"/>
            <a:ext cx="5969954" cy="154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3426781" y="3750504"/>
            <a:ext cx="397043" cy="347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3852492" y="3575599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176569" y="4341181"/>
            <a:ext cx="9760719" cy="18144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 flipH="1">
            <a:off x="7581530" y="3852598"/>
            <a:ext cx="203631" cy="4885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7813827" y="3574119"/>
            <a:ext cx="2874887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</a:rPr>
              <a:t>Successful search of recurring expenditure by description and category</a:t>
            </a:r>
          </a:p>
        </p:txBody>
      </p:sp>
    </p:spTree>
    <p:extLst>
      <p:ext uri="{BB962C8B-B14F-4D97-AF65-F5344CB8AC3E}">
        <p14:creationId xmlns:p14="http://schemas.microsoft.com/office/powerpoint/2010/main" val="396516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74B214-3DCA-4775-B77F-0AE4B859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9" y="1628123"/>
            <a:ext cx="10125075" cy="4171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176570" y="4157995"/>
            <a:ext cx="5117698" cy="138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3426781" y="3750504"/>
            <a:ext cx="397043" cy="347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3852492" y="3575599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176569" y="4341181"/>
            <a:ext cx="9911641" cy="13405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 flipH="1">
            <a:off x="7581530" y="3852598"/>
            <a:ext cx="203631" cy="4885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7813827" y="3574119"/>
            <a:ext cx="2874887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</a:rPr>
              <a:t>Successful search of card transaction by description </a:t>
            </a:r>
          </a:p>
        </p:txBody>
      </p:sp>
    </p:spTree>
    <p:extLst>
      <p:ext uri="{BB962C8B-B14F-4D97-AF65-F5344CB8AC3E}">
        <p14:creationId xmlns:p14="http://schemas.microsoft.com/office/powerpoint/2010/main" val="141292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85385D-D46F-4A87-A376-9CE248994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9" y="1621666"/>
            <a:ext cx="9934575" cy="42576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176570" y="4157995"/>
            <a:ext cx="4919430" cy="138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3426781" y="3750504"/>
            <a:ext cx="397043" cy="347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3852492" y="3575599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176569" y="4341181"/>
            <a:ext cx="9838862" cy="14653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 flipH="1">
            <a:off x="7581530" y="3852598"/>
            <a:ext cx="203631" cy="4885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7813827" y="3574119"/>
            <a:ext cx="2874887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</a:rPr>
              <a:t>Successful search of card transaction by category</a:t>
            </a:r>
          </a:p>
        </p:txBody>
      </p:sp>
    </p:spTree>
    <p:extLst>
      <p:ext uri="{BB962C8B-B14F-4D97-AF65-F5344CB8AC3E}">
        <p14:creationId xmlns:p14="http://schemas.microsoft.com/office/powerpoint/2010/main" val="388351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E5894C-CA9F-4EF7-8870-988136F27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9" y="1633251"/>
            <a:ext cx="10353675" cy="4343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176570" y="4142316"/>
            <a:ext cx="5969954" cy="154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3426781" y="3750504"/>
            <a:ext cx="397043" cy="347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3852492" y="3575599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176569" y="4341181"/>
            <a:ext cx="9838862" cy="15624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 flipH="1">
            <a:off x="7581530" y="3852598"/>
            <a:ext cx="203631" cy="4885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7813827" y="3574119"/>
            <a:ext cx="2874887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</a:rPr>
              <a:t>Successful search of card transaction by date range</a:t>
            </a:r>
          </a:p>
        </p:txBody>
      </p:sp>
    </p:spTree>
    <p:extLst>
      <p:ext uri="{BB962C8B-B14F-4D97-AF65-F5344CB8AC3E}">
        <p14:creationId xmlns:p14="http://schemas.microsoft.com/office/powerpoint/2010/main" val="298904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4CEA5-D436-428F-9BC0-E14E703D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468969"/>
            <a:ext cx="9963150" cy="6210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114425" y="3005402"/>
            <a:ext cx="8171618" cy="179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4535032" y="2616086"/>
            <a:ext cx="397043" cy="347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4733554" y="2309912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114425" y="3217679"/>
            <a:ext cx="9849497" cy="33784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 flipH="1">
            <a:off x="9876362" y="2719356"/>
            <a:ext cx="203631" cy="4885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8089035" y="2217578"/>
            <a:ext cx="2874887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</a:rPr>
              <a:t>Successful search of card transaction description, category and date range</a:t>
            </a:r>
          </a:p>
        </p:txBody>
      </p:sp>
    </p:spTree>
    <p:extLst>
      <p:ext uri="{BB962C8B-B14F-4D97-AF65-F5344CB8AC3E}">
        <p14:creationId xmlns:p14="http://schemas.microsoft.com/office/powerpoint/2010/main" val="388783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50C3C5-186A-47D7-8AA1-D8A6ECDB8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638300"/>
            <a:ext cx="10201275" cy="3581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995362" y="4179592"/>
            <a:ext cx="2387029" cy="152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3069639" y="3975405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3559945" y="3851118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995362" y="4372964"/>
            <a:ext cx="9817640" cy="7634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 flipH="1">
            <a:off x="7563775" y="3852598"/>
            <a:ext cx="221385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7813828" y="3574119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search of investment account</a:t>
            </a:r>
          </a:p>
        </p:txBody>
      </p:sp>
    </p:spTree>
    <p:extLst>
      <p:ext uri="{BB962C8B-B14F-4D97-AF65-F5344CB8AC3E}">
        <p14:creationId xmlns:p14="http://schemas.microsoft.com/office/powerpoint/2010/main" val="130534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D2E0BE-14AC-4AA6-8E5E-7703E2E6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0" y="1547997"/>
            <a:ext cx="9906000" cy="34956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109430" y="4063573"/>
            <a:ext cx="3640122" cy="204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4550084" y="3794753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5011722" y="3575599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109430" y="4305208"/>
            <a:ext cx="9099890" cy="6130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 flipH="1">
            <a:off x="7592443" y="3880387"/>
            <a:ext cx="221385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7813828" y="3574119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search of bonds</a:t>
            </a:r>
          </a:p>
        </p:txBody>
      </p:sp>
    </p:spTree>
    <p:extLst>
      <p:ext uri="{BB962C8B-B14F-4D97-AF65-F5344CB8AC3E}">
        <p14:creationId xmlns:p14="http://schemas.microsoft.com/office/powerpoint/2010/main" val="169918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B5A169-55EB-4D45-8A73-F1E3CDBC1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9" y="1581150"/>
            <a:ext cx="10239375" cy="3695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176569" y="4064264"/>
            <a:ext cx="5348517" cy="204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3932990" y="3695331"/>
            <a:ext cx="319413" cy="340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4252403" y="3418332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176569" y="4296932"/>
            <a:ext cx="9920517" cy="8698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 flipH="1">
            <a:off x="7703135" y="3852598"/>
            <a:ext cx="82026" cy="4443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7813828" y="3574119"/>
            <a:ext cx="216199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search of bank transaction by description</a:t>
            </a:r>
          </a:p>
        </p:txBody>
      </p:sp>
    </p:spTree>
    <p:extLst>
      <p:ext uri="{BB962C8B-B14F-4D97-AF65-F5344CB8AC3E}">
        <p14:creationId xmlns:p14="http://schemas.microsoft.com/office/powerpoint/2010/main" val="377085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3EDF23-D6E0-4A43-ABD3-FEFC8B3F4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9" y="1524231"/>
            <a:ext cx="9934575" cy="3933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176569" y="4064264"/>
            <a:ext cx="5348517" cy="204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3932990" y="3695331"/>
            <a:ext cx="319413" cy="340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4252403" y="3418332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176569" y="4296932"/>
            <a:ext cx="9920517" cy="8698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 flipH="1">
            <a:off x="7703135" y="3852598"/>
            <a:ext cx="82026" cy="4443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7813828" y="3574119"/>
            <a:ext cx="216199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search of bank transaction by category</a:t>
            </a:r>
          </a:p>
        </p:txBody>
      </p:sp>
    </p:spTree>
    <p:extLst>
      <p:ext uri="{BB962C8B-B14F-4D97-AF65-F5344CB8AC3E}">
        <p14:creationId xmlns:p14="http://schemas.microsoft.com/office/powerpoint/2010/main" val="375496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94FB5B-8D8F-47E7-AEB1-89D165D8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9" y="1561730"/>
            <a:ext cx="10077450" cy="4267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176569" y="4035784"/>
            <a:ext cx="6111998" cy="232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3932990" y="3695331"/>
            <a:ext cx="319413" cy="340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4252403" y="3418332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176569" y="4280881"/>
            <a:ext cx="9920517" cy="14125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 flipH="1">
            <a:off x="8356569" y="3844715"/>
            <a:ext cx="82026" cy="4443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8438595" y="3464498"/>
            <a:ext cx="216199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search of bank transaction by date range</a:t>
            </a:r>
          </a:p>
        </p:txBody>
      </p:sp>
    </p:spTree>
    <p:extLst>
      <p:ext uri="{BB962C8B-B14F-4D97-AF65-F5344CB8AC3E}">
        <p14:creationId xmlns:p14="http://schemas.microsoft.com/office/powerpoint/2010/main" val="270629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E0936A-CD81-4CDA-9EA9-0B1BDAE4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41" y="516741"/>
            <a:ext cx="9982200" cy="6019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135741" y="3023214"/>
            <a:ext cx="8682962" cy="201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4975888" y="2546211"/>
            <a:ext cx="275116" cy="446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4975888" y="2221226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135741" y="3255617"/>
            <a:ext cx="9920517" cy="31655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>
            <a:off x="10599891" y="2484803"/>
            <a:ext cx="71068" cy="6830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8438595" y="1838472"/>
            <a:ext cx="216199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search of bank transaction by description, category and date range</a:t>
            </a:r>
          </a:p>
        </p:txBody>
      </p:sp>
    </p:spTree>
    <p:extLst>
      <p:ext uri="{BB962C8B-B14F-4D97-AF65-F5344CB8AC3E}">
        <p14:creationId xmlns:p14="http://schemas.microsoft.com/office/powerpoint/2010/main" val="392606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A0DC8F-6100-4F37-9CE5-BBBF0C204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69" y="1567001"/>
            <a:ext cx="9925050" cy="3590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176569" y="4098066"/>
            <a:ext cx="4744836" cy="186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3364637" y="3750504"/>
            <a:ext cx="459187" cy="335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3852492" y="3575599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176569" y="4296931"/>
            <a:ext cx="9838861" cy="763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 flipH="1">
            <a:off x="7563775" y="3852598"/>
            <a:ext cx="221385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7813828" y="3574119"/>
            <a:ext cx="2945908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</a:rPr>
              <a:t>Successful search of recurring expenditure by description</a:t>
            </a:r>
          </a:p>
        </p:txBody>
      </p:sp>
    </p:spTree>
    <p:extLst>
      <p:ext uri="{BB962C8B-B14F-4D97-AF65-F5344CB8AC3E}">
        <p14:creationId xmlns:p14="http://schemas.microsoft.com/office/powerpoint/2010/main" val="238258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16EF23-D9FA-4487-A719-7AE790B03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70" y="1647411"/>
            <a:ext cx="9972675" cy="3705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FBB9A-19E2-4500-B0BF-24D22935E6DD}"/>
              </a:ext>
            </a:extLst>
          </p:cNvPr>
          <p:cNvSpPr/>
          <p:nvPr/>
        </p:nvSpPr>
        <p:spPr>
          <a:xfrm>
            <a:off x="1176570" y="4118804"/>
            <a:ext cx="5020044" cy="178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FBE33-4FED-4F32-9AB8-B90BBA24BA9D}"/>
              </a:ext>
            </a:extLst>
          </p:cNvPr>
          <p:cNvCxnSpPr>
            <a:cxnSpLocks/>
          </p:cNvCxnSpPr>
          <p:nvPr/>
        </p:nvCxnSpPr>
        <p:spPr>
          <a:xfrm flipH="1">
            <a:off x="3338004" y="3750504"/>
            <a:ext cx="485820" cy="363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68995C-B7C1-489C-9DB9-5C2E4F3E5A82}"/>
              </a:ext>
            </a:extLst>
          </p:cNvPr>
          <p:cNvSpPr txBox="1"/>
          <p:nvPr/>
        </p:nvSpPr>
        <p:spPr>
          <a:xfrm>
            <a:off x="3852492" y="3575599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BB5BF-D59A-44AE-93A6-62288F14D13F}"/>
              </a:ext>
            </a:extLst>
          </p:cNvPr>
          <p:cNvSpPr/>
          <p:nvPr/>
        </p:nvSpPr>
        <p:spPr>
          <a:xfrm>
            <a:off x="1176570" y="4301990"/>
            <a:ext cx="9838860" cy="9796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591BC4-37C5-4847-B5F4-6BF50DE0AD4E}"/>
              </a:ext>
            </a:extLst>
          </p:cNvPr>
          <p:cNvCxnSpPr>
            <a:cxnSpLocks/>
          </p:cNvCxnSpPr>
          <p:nvPr/>
        </p:nvCxnSpPr>
        <p:spPr>
          <a:xfrm flipH="1">
            <a:off x="7563775" y="3852598"/>
            <a:ext cx="221385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185D6-55C8-4840-AF19-BA404EC95134}"/>
              </a:ext>
            </a:extLst>
          </p:cNvPr>
          <p:cNvSpPr txBox="1"/>
          <p:nvPr/>
        </p:nvSpPr>
        <p:spPr>
          <a:xfrm>
            <a:off x="7813828" y="3574119"/>
            <a:ext cx="299917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</a:rPr>
              <a:t>Successful search of recurring expenditure by category</a:t>
            </a:r>
          </a:p>
        </p:txBody>
      </p:sp>
    </p:spTree>
    <p:extLst>
      <p:ext uri="{BB962C8B-B14F-4D97-AF65-F5344CB8AC3E}">
        <p14:creationId xmlns:p14="http://schemas.microsoft.com/office/powerpoint/2010/main" val="111649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</dc:creator>
  <cp:lastModifiedBy>Mong</cp:lastModifiedBy>
  <cp:revision>1</cp:revision>
  <dcterms:created xsi:type="dcterms:W3CDTF">2019-11-10T07:41:06Z</dcterms:created>
  <dcterms:modified xsi:type="dcterms:W3CDTF">2019-11-10T07:42:50Z</dcterms:modified>
</cp:coreProperties>
</file>