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1DC1-1AA0-4F2A-B5B8-4331BE868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5B800-C903-4B0B-AB2D-05D40F59D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19D36-9B73-42E7-ACAE-59FDF316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96004-1838-4AF1-A5EC-DFE26C18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7B973-E562-4E2F-A5B3-069B2197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721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701A-E699-450C-B37B-47FCF124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44D8D-44A9-4560-BF3E-5361B8EE9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54F38-ECF8-40C2-907F-07C2A52F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98CB-ECD2-4B7A-AE3F-E333365A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9778F-9D83-42FF-9C9F-8B463D4A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736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AB1C4-5C98-4AB8-8A3E-A935D6DDA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1E852-7526-4DFC-839D-DF6364602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15E72-0ABD-49D9-B7F3-3512A7DF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AD826-46AC-42D9-B7AF-9A2EF9EC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BC359-A648-46C4-BB49-CEE921BC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692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8706-F6BA-4C84-BCFB-EB5CF729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DB645-CB78-45A3-BE2A-90385C19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DBDAC-9AA9-4B1F-80D7-856251F6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0B774-EBC4-4349-B57B-4F93FCA8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40D13-BAB3-4BFA-BDA7-86327514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706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F79-B3F4-4AF2-9C98-51727A12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AA9CB-3DFE-4E8A-8B1C-455251DC6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13ED6-3455-4C1C-8AC1-3618628B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5F0A1-D9B4-42E7-8902-00873008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1575F-3E98-40DA-885A-49989DC1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924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2A83-A447-4438-9C87-003F3A8F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94D88-4858-49CC-B4D3-74B87DF0E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5C24B-F332-47AE-9F68-371684219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E4961-D550-42C2-B1CE-A93D4993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13D9A-3992-4BC1-9B0F-7771953E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FFA57-D920-439A-A537-16E05F97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884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B4FC-5C16-436C-A3D3-580E094A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58E2E-4384-4B9B-8539-DBB260782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69578-7CB0-48F5-90C7-15BB4BBA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6D18C-027E-4977-BF1D-CD5C73725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C4218-3463-40C5-A17D-0C83903CA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98CA9-3C63-4D58-8D51-ABE91058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58869-6B3E-467D-B2DC-480D471A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4F16F-7C3B-449D-A01E-EA17C883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532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B566-6482-4A7B-BAA7-17663835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C3A84-438A-4824-87DB-EC7480B4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82C04-E6B6-44DF-974C-8A3EAD16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756B8-4EA3-47F9-B5B7-29E43F10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420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038AD-05BD-41E0-B1A6-8AE19E4A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B5D26-4C7F-496F-AC98-5D06EA52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CC1DD-BAEE-46D8-856F-87BB4EE8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716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5096-0891-451C-882B-71A7F4B1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12D1-F52F-429A-826A-2C90FE3F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123CD-A0D6-4BBF-9266-9D0B14EAC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D21C7-BEFF-4F22-8862-DC120575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7AD0E-2E04-432D-B47E-F59C1CB0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60A8C-206C-4C34-8D56-B5E82BC9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676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3370-3E58-48CE-A071-7DB0AC4D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9FAAC-DF27-48D2-A958-468B8FB33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56293-EEF8-4499-B4C7-0568B05B9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E780A-9096-439A-AEAE-7E0EDD24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AB389-D884-4C68-BE34-47C68948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C067D-FBC4-4411-A3B3-068AF394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33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A469A-9ABC-4398-BB50-74831ABC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A2FB8-5009-473F-BF67-F55799990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66CED-767F-41FB-A40D-E058252CC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C7562-49B0-43FC-89E0-6900484BA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FDC6F-6B7E-4DA0-A74B-1C4B41742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550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63EB23-1ECB-B749-A4FB-E8454E95D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536700"/>
            <a:ext cx="10922000" cy="3784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657860" y="4489242"/>
            <a:ext cx="10680700" cy="7634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10947055" y="4038611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9899710" y="3542656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adding of card expenditure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657860" y="4139514"/>
            <a:ext cx="9114790" cy="215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7214603" y="3866365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7704909" y="3718093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232672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A70077-B01A-C142-B0E6-E0688B4BE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49400"/>
            <a:ext cx="10934700" cy="3759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657860" y="4489242"/>
            <a:ext cx="10680700" cy="7634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10569495" y="4058675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9522150" y="3562720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adding of card expenditure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657861" y="4139515"/>
            <a:ext cx="6394450" cy="19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7180313" y="3941825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7670619" y="3793553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401532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2FE876-86AF-0F45-A298-20184D92C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536700"/>
            <a:ext cx="11023600" cy="3784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612140" y="4489242"/>
            <a:ext cx="10680700" cy="7634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10551715" y="4058675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9504370" y="3562720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adding of card expenditure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600711" y="4139515"/>
            <a:ext cx="6394450" cy="19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7100303" y="3941825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7590609" y="3793553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99087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A84F57-AF4B-E743-AB7C-0F9601924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536700"/>
            <a:ext cx="11010900" cy="3784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612140" y="4489242"/>
            <a:ext cx="10680700" cy="7634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9461155" y="4048383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8413810" y="3552428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adding of card expenditure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600711" y="4139515"/>
            <a:ext cx="5091429" cy="204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5797283" y="4014093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6287589" y="3865821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390730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2B5AD8-EF4F-B143-A8F4-4ABD46975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" y="819150"/>
            <a:ext cx="11036300" cy="52197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612140" y="3795101"/>
            <a:ext cx="10680700" cy="21572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10347658" y="3255207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9300313" y="2759252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adding of card expenditure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612140" y="3428999"/>
            <a:ext cx="6897370" cy="204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6905993" y="3138357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7396299" y="2990085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178234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35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</dc:creator>
  <cp:lastModifiedBy>Tan Wee Theng, Terence</cp:lastModifiedBy>
  <cp:revision>18</cp:revision>
  <dcterms:created xsi:type="dcterms:W3CDTF">2019-11-07T08:38:26Z</dcterms:created>
  <dcterms:modified xsi:type="dcterms:W3CDTF">2019-11-09T11:03:24Z</dcterms:modified>
</cp:coreProperties>
</file>