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1DC1-1AA0-4F2A-B5B8-4331BE86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5B800-C903-4B0B-AB2D-05D40F59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9D36-9B73-42E7-ACAE-59FDF31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6004-1838-4AF1-A5EC-DFE26C1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B973-E562-4E2F-A5B3-069B219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2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701A-E699-450C-B37B-47FCF124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44D8D-44A9-4560-BF3E-5361B8EE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4F38-ECF8-40C2-907F-07C2A52F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8CB-ECD2-4B7A-AE3F-E333365A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778F-9D83-42FF-9C9F-8B463D4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3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AB1C4-5C98-4AB8-8A3E-A935D6DDA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E852-7526-4DFC-839D-DF636460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5E72-0ABD-49D9-B7F3-3512A7DF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D826-46AC-42D9-B7AF-9A2EF9EC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C359-A648-46C4-BB49-CEE921BC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9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8706-F6BA-4C84-BCFB-EB5CF72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B645-CB78-45A3-BE2A-90385C19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BDAC-9AA9-4B1F-80D7-856251F6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B774-EBC4-4349-B57B-4F93FCA8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0D13-BAB3-4BFA-BDA7-86327514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0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F79-B3F4-4AF2-9C98-51727A12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A9CB-3DFE-4E8A-8B1C-455251DC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ED6-3455-4C1C-8AC1-3618628B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F0A1-D9B4-42E7-8902-0087300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575F-3E98-40DA-885A-49989DC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2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A83-A447-4438-9C87-003F3A8F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D88-4858-49CC-B4D3-74B87DF0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5C24B-F332-47AE-9F68-37168421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4961-D550-42C2-B1CE-A93D4993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3D9A-3992-4BC1-9B0F-7771953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FFA57-D920-439A-A537-16E05F97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8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4FC-5C16-436C-A3D3-580E094A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8E2E-4384-4B9B-8539-DBB26078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69578-7CB0-48F5-90C7-15BB4BBA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D18C-027E-4977-BF1D-CD5C73725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C4218-3463-40C5-A17D-0C83903CA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8CA9-3C63-4D58-8D51-ABE91058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8869-6B3E-467D-B2DC-480D471A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4F16F-7C3B-449D-A01E-EA17C883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3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B566-6482-4A7B-BAA7-17663835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C3A84-438A-4824-87DB-EC7480B4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82C04-E6B6-44DF-974C-8A3EAD1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56B8-4EA3-47F9-B5B7-29E43F10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2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38AD-05BD-41E0-B1A6-8AE19E4A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B5D26-4C7F-496F-AC98-5D06EA5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CC1DD-BAEE-46D8-856F-87BB4EE8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1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5096-0891-451C-882B-71A7F4B1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2D1-F52F-429A-826A-2C90FE3F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123CD-A0D6-4BBF-9266-9D0B14EA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D21C7-BEFF-4F22-8862-DC120575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AD0E-2E04-432D-B47E-F59C1CB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0A8C-206C-4C34-8D56-B5E82BC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7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370-3E58-48CE-A071-7DB0AC4D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9FAAC-DF27-48D2-A958-468B8FB3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6293-EEF8-4499-B4C7-0568B05B9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780A-9096-439A-AEAE-7E0EDD24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B389-D884-4C68-BE34-47C68948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067D-FBC4-4411-A3B3-068AF394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3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A469A-9ABC-4398-BB50-74831ABC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2FB8-5009-473F-BF67-F5579999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6CED-767F-41FB-A40D-E058252C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1131-6563-4557-B7B6-C2B0C43D5202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7562-49B0-43FC-89E0-6900484B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C6F-6B7E-4DA0-A74B-1C4B4174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5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F85DF9-03F9-4526-BD92-79C903B9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3" y="1401734"/>
            <a:ext cx="10926417" cy="3756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C51528-F305-4BF0-A7D9-927902B7809B}"/>
              </a:ext>
            </a:extLst>
          </p:cNvPr>
          <p:cNvSpPr/>
          <p:nvPr/>
        </p:nvSpPr>
        <p:spPr>
          <a:xfrm>
            <a:off x="514905" y="4345602"/>
            <a:ext cx="10191564" cy="679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8E90E-07A9-4838-84E4-DCA19B2FAA69}"/>
              </a:ext>
            </a:extLst>
          </p:cNvPr>
          <p:cNvSpPr txBox="1"/>
          <p:nvPr/>
        </p:nvSpPr>
        <p:spPr>
          <a:xfrm>
            <a:off x="7813828" y="357411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new savings account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7A57DB-F1D9-407A-B195-EF75CD1F905A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0572AB-0BA5-4908-997A-A1244F1246F6}"/>
              </a:ext>
            </a:extLst>
          </p:cNvPr>
          <p:cNvSpPr/>
          <p:nvPr/>
        </p:nvSpPr>
        <p:spPr>
          <a:xfrm>
            <a:off x="442682" y="4059686"/>
            <a:ext cx="5851585" cy="174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7EB791-7563-4AF6-B916-2076AEC60687}"/>
              </a:ext>
            </a:extLst>
          </p:cNvPr>
          <p:cNvCxnSpPr>
            <a:cxnSpLocks/>
          </p:cNvCxnSpPr>
          <p:nvPr/>
        </p:nvCxnSpPr>
        <p:spPr>
          <a:xfrm flipH="1">
            <a:off x="3513297" y="382801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2BA311-B683-48B0-A402-7C1C6A10955F}"/>
              </a:ext>
            </a:extLst>
          </p:cNvPr>
          <p:cNvSpPr txBox="1"/>
          <p:nvPr/>
        </p:nvSpPr>
        <p:spPr>
          <a:xfrm>
            <a:off x="3974935" y="3609591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415217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0A9DD-8580-4B27-86FD-8A08DD00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157"/>
            <a:ext cx="12192000" cy="3745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520AF-8568-4087-9545-D06BD3CEB83B}"/>
              </a:ext>
            </a:extLst>
          </p:cNvPr>
          <p:cNvSpPr/>
          <p:nvPr/>
        </p:nvSpPr>
        <p:spPr>
          <a:xfrm>
            <a:off x="83598" y="4107285"/>
            <a:ext cx="11981155" cy="11945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84A87-A6EC-45FB-8E02-32F4FA18960F}"/>
              </a:ext>
            </a:extLst>
          </p:cNvPr>
          <p:cNvSpPr txBox="1"/>
          <p:nvPr/>
        </p:nvSpPr>
        <p:spPr>
          <a:xfrm>
            <a:off x="9740282" y="3036565"/>
            <a:ext cx="155211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a new deposit into a savings account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C2F103-5B02-497D-A80C-3F588BD44F60}"/>
              </a:ext>
            </a:extLst>
          </p:cNvPr>
          <p:cNvCxnSpPr>
            <a:cxnSpLocks/>
          </p:cNvCxnSpPr>
          <p:nvPr/>
        </p:nvCxnSpPr>
        <p:spPr>
          <a:xfrm flipH="1">
            <a:off x="10056851" y="3682896"/>
            <a:ext cx="53264" cy="4066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A88AB2C-FCE2-492D-8A92-C007A41BD4C3}"/>
              </a:ext>
            </a:extLst>
          </p:cNvPr>
          <p:cNvSpPr/>
          <p:nvPr/>
        </p:nvSpPr>
        <p:spPr>
          <a:xfrm>
            <a:off x="78698" y="3904839"/>
            <a:ext cx="8958772" cy="184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7DAC0C-581E-4C6E-B4AD-D1ECCB7D8F4D}"/>
              </a:ext>
            </a:extLst>
          </p:cNvPr>
          <p:cNvCxnSpPr>
            <a:cxnSpLocks/>
          </p:cNvCxnSpPr>
          <p:nvPr/>
        </p:nvCxnSpPr>
        <p:spPr>
          <a:xfrm flipH="1">
            <a:off x="3149313" y="3682896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17F1DC-F9DE-4AA0-8B0F-02B69F26D38E}"/>
              </a:ext>
            </a:extLst>
          </p:cNvPr>
          <p:cNvSpPr txBox="1"/>
          <p:nvPr/>
        </p:nvSpPr>
        <p:spPr>
          <a:xfrm>
            <a:off x="3610951" y="3464472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58019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0E4146-07E3-4BA1-AB16-9F944BB9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237"/>
            <a:ext cx="12192000" cy="37755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8AAAA1-F29C-4F4F-BCA6-C7F16A46D2CF}"/>
              </a:ext>
            </a:extLst>
          </p:cNvPr>
          <p:cNvSpPr/>
          <p:nvPr/>
        </p:nvSpPr>
        <p:spPr>
          <a:xfrm>
            <a:off x="0" y="4136995"/>
            <a:ext cx="12073631" cy="1014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8944D-1E48-46CB-8A06-BAD42E096076}"/>
              </a:ext>
            </a:extLst>
          </p:cNvPr>
          <p:cNvSpPr txBox="1"/>
          <p:nvPr/>
        </p:nvSpPr>
        <p:spPr>
          <a:xfrm>
            <a:off x="10301426" y="2847420"/>
            <a:ext cx="155211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a deposit in a savings account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C6441F-CCFD-4D65-89FA-89F244A4699B}"/>
              </a:ext>
            </a:extLst>
          </p:cNvPr>
          <p:cNvCxnSpPr>
            <a:cxnSpLocks/>
          </p:cNvCxnSpPr>
          <p:nvPr/>
        </p:nvCxnSpPr>
        <p:spPr>
          <a:xfrm flipH="1">
            <a:off x="11026066" y="3496838"/>
            <a:ext cx="102834" cy="6401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1562F4B-7B87-49C4-B0F5-65A826C7140B}"/>
              </a:ext>
            </a:extLst>
          </p:cNvPr>
          <p:cNvSpPr/>
          <p:nvPr/>
        </p:nvSpPr>
        <p:spPr>
          <a:xfrm>
            <a:off x="0" y="3923930"/>
            <a:ext cx="10466773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CD1E9-5964-417E-88CC-5E21824167AF}"/>
              </a:ext>
            </a:extLst>
          </p:cNvPr>
          <p:cNvCxnSpPr>
            <a:cxnSpLocks/>
          </p:cNvCxnSpPr>
          <p:nvPr/>
        </p:nvCxnSpPr>
        <p:spPr>
          <a:xfrm flipH="1">
            <a:off x="4771748" y="3509340"/>
            <a:ext cx="199747" cy="39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1C4DF-57A1-4BFA-A7EF-A2FE71D4EA55}"/>
              </a:ext>
            </a:extLst>
          </p:cNvPr>
          <p:cNvSpPr txBox="1"/>
          <p:nvPr/>
        </p:nvSpPr>
        <p:spPr>
          <a:xfrm>
            <a:off x="4871621" y="319593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29327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2CF06-79F6-4A96-8946-E6959A57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557337"/>
            <a:ext cx="12182475" cy="3743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689B2E-03C0-47C2-B53B-4E9336F223B1}"/>
              </a:ext>
            </a:extLst>
          </p:cNvPr>
          <p:cNvSpPr/>
          <p:nvPr/>
        </p:nvSpPr>
        <p:spPr>
          <a:xfrm>
            <a:off x="0" y="4136995"/>
            <a:ext cx="12073631" cy="1014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AFA38-8E90-4181-8AD8-1C6B1AFD7F4F}"/>
              </a:ext>
            </a:extLst>
          </p:cNvPr>
          <p:cNvSpPr txBox="1"/>
          <p:nvPr/>
        </p:nvSpPr>
        <p:spPr>
          <a:xfrm>
            <a:off x="10301426" y="2847420"/>
            <a:ext cx="155211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a deposit in a savings account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BBA43B-58D7-419C-B9AD-704C4D026317}"/>
              </a:ext>
            </a:extLst>
          </p:cNvPr>
          <p:cNvCxnSpPr>
            <a:cxnSpLocks/>
          </p:cNvCxnSpPr>
          <p:nvPr/>
        </p:nvCxnSpPr>
        <p:spPr>
          <a:xfrm flipH="1">
            <a:off x="11026066" y="3496838"/>
            <a:ext cx="102834" cy="6401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860943A-2EA4-47E0-8E7B-9950A5161835}"/>
              </a:ext>
            </a:extLst>
          </p:cNvPr>
          <p:cNvSpPr/>
          <p:nvPr/>
        </p:nvSpPr>
        <p:spPr>
          <a:xfrm>
            <a:off x="0" y="3923930"/>
            <a:ext cx="10466773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02C74-A6C9-4A56-844C-FBC364E4D752}"/>
              </a:ext>
            </a:extLst>
          </p:cNvPr>
          <p:cNvCxnSpPr>
            <a:cxnSpLocks/>
          </p:cNvCxnSpPr>
          <p:nvPr/>
        </p:nvCxnSpPr>
        <p:spPr>
          <a:xfrm flipH="1">
            <a:off x="4771748" y="3509340"/>
            <a:ext cx="199747" cy="39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E92909-4621-41D9-B8E8-F71C6517F74B}"/>
              </a:ext>
            </a:extLst>
          </p:cNvPr>
          <p:cNvSpPr txBox="1"/>
          <p:nvPr/>
        </p:nvSpPr>
        <p:spPr>
          <a:xfrm>
            <a:off x="4871621" y="319593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350960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8B2CC6-E234-49DE-91A7-DF4DF6D3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622"/>
            <a:ext cx="12192000" cy="37507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2CFF47-C9FA-4387-91BF-FF2B5722EBCE}"/>
              </a:ext>
            </a:extLst>
          </p:cNvPr>
          <p:cNvSpPr/>
          <p:nvPr/>
        </p:nvSpPr>
        <p:spPr>
          <a:xfrm>
            <a:off x="0" y="4136995"/>
            <a:ext cx="12073631" cy="1014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61FEC-89E3-4D11-A9B2-9CE61241851C}"/>
              </a:ext>
            </a:extLst>
          </p:cNvPr>
          <p:cNvSpPr txBox="1"/>
          <p:nvPr/>
        </p:nvSpPr>
        <p:spPr>
          <a:xfrm>
            <a:off x="10301426" y="2847420"/>
            <a:ext cx="155211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deletion of a deposit in a savings account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D18B0-F8A1-4553-A418-2433566DF6FF}"/>
              </a:ext>
            </a:extLst>
          </p:cNvPr>
          <p:cNvCxnSpPr>
            <a:cxnSpLocks/>
          </p:cNvCxnSpPr>
          <p:nvPr/>
        </p:nvCxnSpPr>
        <p:spPr>
          <a:xfrm flipH="1">
            <a:off x="11026066" y="3496838"/>
            <a:ext cx="102834" cy="6401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C5B33D-FAA7-4C95-B6F2-8AE1CDBFE603}"/>
              </a:ext>
            </a:extLst>
          </p:cNvPr>
          <p:cNvSpPr/>
          <p:nvPr/>
        </p:nvSpPr>
        <p:spPr>
          <a:xfrm>
            <a:off x="0" y="3923930"/>
            <a:ext cx="10466773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A5979E-B888-4DFD-B186-F05592146798}"/>
              </a:ext>
            </a:extLst>
          </p:cNvPr>
          <p:cNvCxnSpPr>
            <a:cxnSpLocks/>
          </p:cNvCxnSpPr>
          <p:nvPr/>
        </p:nvCxnSpPr>
        <p:spPr>
          <a:xfrm flipH="1">
            <a:off x="4771748" y="3509340"/>
            <a:ext cx="199747" cy="39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DA3A5D-005F-4577-8E36-A62C8B2C7C10}"/>
              </a:ext>
            </a:extLst>
          </p:cNvPr>
          <p:cNvSpPr txBox="1"/>
          <p:nvPr/>
        </p:nvSpPr>
        <p:spPr>
          <a:xfrm>
            <a:off x="4871621" y="319593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304258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FBD926-4C7C-41A1-8533-35A9D63B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746"/>
            <a:ext cx="12192000" cy="37425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E9EB70-282D-4E30-A44E-C6AC340248E6}"/>
              </a:ext>
            </a:extLst>
          </p:cNvPr>
          <p:cNvSpPr/>
          <p:nvPr/>
        </p:nvSpPr>
        <p:spPr>
          <a:xfrm>
            <a:off x="0" y="4136995"/>
            <a:ext cx="12073631" cy="1014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0ECB5-E241-4685-B469-93CCAA09B0BF}"/>
              </a:ext>
            </a:extLst>
          </p:cNvPr>
          <p:cNvSpPr txBox="1"/>
          <p:nvPr/>
        </p:nvSpPr>
        <p:spPr>
          <a:xfrm>
            <a:off x="10301426" y="2847420"/>
            <a:ext cx="155211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a recurring expenditure into a savings account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C1712D-D597-473E-8F82-AA4A0463802D}"/>
              </a:ext>
            </a:extLst>
          </p:cNvPr>
          <p:cNvCxnSpPr>
            <a:cxnSpLocks/>
          </p:cNvCxnSpPr>
          <p:nvPr/>
        </p:nvCxnSpPr>
        <p:spPr>
          <a:xfrm flipH="1">
            <a:off x="11026066" y="3496838"/>
            <a:ext cx="102834" cy="6401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6AA583-2828-44EC-9E3E-254BF5484955}"/>
              </a:ext>
            </a:extLst>
          </p:cNvPr>
          <p:cNvSpPr/>
          <p:nvPr/>
        </p:nvSpPr>
        <p:spPr>
          <a:xfrm>
            <a:off x="0" y="3923930"/>
            <a:ext cx="10466773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C35E7-98EF-44F1-8596-6C8E95A509F8}"/>
              </a:ext>
            </a:extLst>
          </p:cNvPr>
          <p:cNvCxnSpPr>
            <a:cxnSpLocks/>
          </p:cNvCxnSpPr>
          <p:nvPr/>
        </p:nvCxnSpPr>
        <p:spPr>
          <a:xfrm flipH="1">
            <a:off x="4771748" y="3509340"/>
            <a:ext cx="199747" cy="39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B1FC4F-4A58-4E84-ABB8-E950D4E6DB9D}"/>
              </a:ext>
            </a:extLst>
          </p:cNvPr>
          <p:cNvSpPr txBox="1"/>
          <p:nvPr/>
        </p:nvSpPr>
        <p:spPr>
          <a:xfrm>
            <a:off x="4871621" y="319593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79281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CC06B-91ED-45F1-9DD3-A94A9DB8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738"/>
            <a:ext cx="12192000" cy="3704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D33FDA-7FBF-474A-A3DA-B924D27361F3}"/>
              </a:ext>
            </a:extLst>
          </p:cNvPr>
          <p:cNvSpPr/>
          <p:nvPr/>
        </p:nvSpPr>
        <p:spPr>
          <a:xfrm>
            <a:off x="0" y="4136995"/>
            <a:ext cx="12073631" cy="1014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CAD91-CFCC-468B-9000-5384A5F2F824}"/>
              </a:ext>
            </a:extLst>
          </p:cNvPr>
          <p:cNvSpPr txBox="1"/>
          <p:nvPr/>
        </p:nvSpPr>
        <p:spPr>
          <a:xfrm>
            <a:off x="10301426" y="2847420"/>
            <a:ext cx="163016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a recurring expenditure from a savings account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57CAD4-F81C-4544-9973-19586CA8249C}"/>
              </a:ext>
            </a:extLst>
          </p:cNvPr>
          <p:cNvCxnSpPr>
            <a:cxnSpLocks/>
          </p:cNvCxnSpPr>
          <p:nvPr/>
        </p:nvCxnSpPr>
        <p:spPr>
          <a:xfrm flipH="1">
            <a:off x="11026066" y="3496838"/>
            <a:ext cx="102834" cy="6401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89F410F-CACA-447F-81A5-86D4C31DBC07}"/>
              </a:ext>
            </a:extLst>
          </p:cNvPr>
          <p:cNvSpPr/>
          <p:nvPr/>
        </p:nvSpPr>
        <p:spPr>
          <a:xfrm>
            <a:off x="0" y="3923930"/>
            <a:ext cx="10466773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E32F5-F1CF-4DA2-97E5-8433A0A97A84}"/>
              </a:ext>
            </a:extLst>
          </p:cNvPr>
          <p:cNvCxnSpPr>
            <a:cxnSpLocks/>
          </p:cNvCxnSpPr>
          <p:nvPr/>
        </p:nvCxnSpPr>
        <p:spPr>
          <a:xfrm flipH="1">
            <a:off x="4771748" y="3509340"/>
            <a:ext cx="199747" cy="39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133523-2B26-4CE9-A613-DD2E9199C683}"/>
              </a:ext>
            </a:extLst>
          </p:cNvPr>
          <p:cNvSpPr txBox="1"/>
          <p:nvPr/>
        </p:nvSpPr>
        <p:spPr>
          <a:xfrm>
            <a:off x="4871621" y="319593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48368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32A2B6-C8AC-4967-A38F-085CC6A5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356"/>
            <a:ext cx="12192000" cy="37532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19D844-FE1F-4A65-A366-6288E3A7DAC8}"/>
              </a:ext>
            </a:extLst>
          </p:cNvPr>
          <p:cNvSpPr/>
          <p:nvPr/>
        </p:nvSpPr>
        <p:spPr>
          <a:xfrm>
            <a:off x="0" y="4136995"/>
            <a:ext cx="12073631" cy="10147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A3AAB-2355-4795-A725-CBC59FDE1C2E}"/>
              </a:ext>
            </a:extLst>
          </p:cNvPr>
          <p:cNvSpPr txBox="1"/>
          <p:nvPr/>
        </p:nvSpPr>
        <p:spPr>
          <a:xfrm>
            <a:off x="10301425" y="2847420"/>
            <a:ext cx="167455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deletion of a recurring expenditure from a savings account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91932-87E8-410E-9EF7-15AE46C75C0D}"/>
              </a:ext>
            </a:extLst>
          </p:cNvPr>
          <p:cNvCxnSpPr>
            <a:cxnSpLocks/>
          </p:cNvCxnSpPr>
          <p:nvPr/>
        </p:nvCxnSpPr>
        <p:spPr>
          <a:xfrm flipH="1">
            <a:off x="11026066" y="3496838"/>
            <a:ext cx="102834" cy="6401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7FF20B-C754-41DC-BEA0-296DEF67EF8C}"/>
              </a:ext>
            </a:extLst>
          </p:cNvPr>
          <p:cNvSpPr/>
          <p:nvPr/>
        </p:nvSpPr>
        <p:spPr>
          <a:xfrm>
            <a:off x="0" y="3923930"/>
            <a:ext cx="10466773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40A2E9-962C-4262-A35D-DAF08F5374A0}"/>
              </a:ext>
            </a:extLst>
          </p:cNvPr>
          <p:cNvCxnSpPr>
            <a:cxnSpLocks/>
          </p:cNvCxnSpPr>
          <p:nvPr/>
        </p:nvCxnSpPr>
        <p:spPr>
          <a:xfrm flipH="1">
            <a:off x="4771748" y="3509340"/>
            <a:ext cx="199747" cy="39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C34CE6-01E9-422F-A4AC-AA3447D087BC}"/>
              </a:ext>
            </a:extLst>
          </p:cNvPr>
          <p:cNvSpPr txBox="1"/>
          <p:nvPr/>
        </p:nvSpPr>
        <p:spPr>
          <a:xfrm>
            <a:off x="4871621" y="319593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419577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E016A-798F-4748-B684-2B7942BA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400175"/>
            <a:ext cx="11687175" cy="4057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545E03-1042-480A-85E4-C56EAA93F743}"/>
              </a:ext>
            </a:extLst>
          </p:cNvPr>
          <p:cNvSpPr/>
          <p:nvPr/>
        </p:nvSpPr>
        <p:spPr>
          <a:xfrm>
            <a:off x="257312" y="4456591"/>
            <a:ext cx="11248148" cy="906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C8094-2369-46C7-B349-CD812A8CF767}"/>
              </a:ext>
            </a:extLst>
          </p:cNvPr>
          <p:cNvSpPr txBox="1"/>
          <p:nvPr/>
        </p:nvSpPr>
        <p:spPr>
          <a:xfrm>
            <a:off x="10153581" y="3369856"/>
            <a:ext cx="17017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a savings 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5B50B2-508F-48EE-9FFA-3CF34B8F5E13}"/>
              </a:ext>
            </a:extLst>
          </p:cNvPr>
          <p:cNvCxnSpPr>
            <a:cxnSpLocks/>
          </p:cNvCxnSpPr>
          <p:nvPr/>
        </p:nvCxnSpPr>
        <p:spPr>
          <a:xfrm flipH="1">
            <a:off x="11327907" y="3831521"/>
            <a:ext cx="288246" cy="6073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4B682B-B545-46C7-9D31-F304F81BEE30}"/>
              </a:ext>
            </a:extLst>
          </p:cNvPr>
          <p:cNvSpPr/>
          <p:nvPr/>
        </p:nvSpPr>
        <p:spPr>
          <a:xfrm>
            <a:off x="252412" y="4263873"/>
            <a:ext cx="10752061" cy="174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F002B7-27AD-4D0B-BB09-89FDB746A6F9}"/>
              </a:ext>
            </a:extLst>
          </p:cNvPr>
          <p:cNvCxnSpPr>
            <a:cxnSpLocks/>
          </p:cNvCxnSpPr>
          <p:nvPr/>
        </p:nvCxnSpPr>
        <p:spPr>
          <a:xfrm flipH="1">
            <a:off x="3323027" y="4032202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038B2-D771-4EE6-A263-97EA9E062457}"/>
              </a:ext>
            </a:extLst>
          </p:cNvPr>
          <p:cNvSpPr txBox="1"/>
          <p:nvPr/>
        </p:nvSpPr>
        <p:spPr>
          <a:xfrm>
            <a:off x="3784665" y="3813778"/>
            <a:ext cx="149382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306947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633F3-D073-4E9B-931F-0691A0AB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38275"/>
            <a:ext cx="11468100" cy="3981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79790E-5A79-4FC0-A061-1B5D6225199D}"/>
              </a:ext>
            </a:extLst>
          </p:cNvPr>
          <p:cNvSpPr/>
          <p:nvPr/>
        </p:nvSpPr>
        <p:spPr>
          <a:xfrm>
            <a:off x="452761" y="4513405"/>
            <a:ext cx="11141476" cy="8131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E526D-9057-46EC-AD79-4CD068F2B904}"/>
              </a:ext>
            </a:extLst>
          </p:cNvPr>
          <p:cNvSpPr txBox="1"/>
          <p:nvPr/>
        </p:nvSpPr>
        <p:spPr>
          <a:xfrm>
            <a:off x="9628017" y="3547391"/>
            <a:ext cx="169938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a savings account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B626A8-4253-4161-8D01-F89427A9BDE5}"/>
              </a:ext>
            </a:extLst>
          </p:cNvPr>
          <p:cNvCxnSpPr>
            <a:cxnSpLocks/>
          </p:cNvCxnSpPr>
          <p:nvPr/>
        </p:nvCxnSpPr>
        <p:spPr>
          <a:xfrm flipH="1">
            <a:off x="10069822" y="4070204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83F79-081D-4330-88DA-3A49CB753613}"/>
              </a:ext>
            </a:extLst>
          </p:cNvPr>
          <p:cNvSpPr/>
          <p:nvPr/>
        </p:nvSpPr>
        <p:spPr>
          <a:xfrm>
            <a:off x="357049" y="4218651"/>
            <a:ext cx="838745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6A0546-92CC-483E-B0F4-79E6585ED9DD}"/>
              </a:ext>
            </a:extLst>
          </p:cNvPr>
          <p:cNvCxnSpPr>
            <a:cxnSpLocks/>
          </p:cNvCxnSpPr>
          <p:nvPr/>
        </p:nvCxnSpPr>
        <p:spPr>
          <a:xfrm flipH="1">
            <a:off x="4142642" y="3982447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209DF-FDB9-4E80-8132-812C6F8FB02B}"/>
              </a:ext>
            </a:extLst>
          </p:cNvPr>
          <p:cNvSpPr txBox="1"/>
          <p:nvPr/>
        </p:nvSpPr>
        <p:spPr>
          <a:xfrm>
            <a:off x="4604280" y="3689478"/>
            <a:ext cx="149172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83466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543D8C-F7D1-49A0-AA75-BD6172BA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447800"/>
            <a:ext cx="11249025" cy="396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0A500F-52AF-4552-878D-001551FEBF3E}"/>
              </a:ext>
            </a:extLst>
          </p:cNvPr>
          <p:cNvSpPr/>
          <p:nvPr/>
        </p:nvSpPr>
        <p:spPr>
          <a:xfrm>
            <a:off x="541538" y="4411531"/>
            <a:ext cx="11070454" cy="9239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EE84A-30AC-41B1-AEC1-EF2256AB7AB2}"/>
              </a:ext>
            </a:extLst>
          </p:cNvPr>
          <p:cNvSpPr txBox="1"/>
          <p:nvPr/>
        </p:nvSpPr>
        <p:spPr>
          <a:xfrm>
            <a:off x="9835209" y="3421320"/>
            <a:ext cx="168549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deletion of a savings account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DA013-F12F-4042-92B6-89258608FA66}"/>
              </a:ext>
            </a:extLst>
          </p:cNvPr>
          <p:cNvCxnSpPr>
            <a:cxnSpLocks/>
          </p:cNvCxnSpPr>
          <p:nvPr/>
        </p:nvCxnSpPr>
        <p:spPr>
          <a:xfrm flipH="1">
            <a:off x="9720725" y="3943251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A9F16-1182-4DDD-AE4B-B632D0108497}"/>
              </a:ext>
            </a:extLst>
          </p:cNvPr>
          <p:cNvSpPr/>
          <p:nvPr/>
        </p:nvSpPr>
        <p:spPr>
          <a:xfrm>
            <a:off x="471487" y="4213729"/>
            <a:ext cx="6354453" cy="19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7DC3F9-6E2B-4C5D-B3C4-30C8C8D87574}"/>
              </a:ext>
            </a:extLst>
          </p:cNvPr>
          <p:cNvCxnSpPr>
            <a:cxnSpLocks/>
          </p:cNvCxnSpPr>
          <p:nvPr/>
        </p:nvCxnSpPr>
        <p:spPr>
          <a:xfrm flipH="1">
            <a:off x="4403649" y="3980253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205A0B-9B12-41FC-81C9-CAA94C573668}"/>
              </a:ext>
            </a:extLst>
          </p:cNvPr>
          <p:cNvSpPr txBox="1"/>
          <p:nvPr/>
        </p:nvSpPr>
        <p:spPr>
          <a:xfrm>
            <a:off x="4880970" y="3743074"/>
            <a:ext cx="147953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145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5B97F0-BAB3-4DA5-A1B7-78BD6247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708"/>
            <a:ext cx="12192000" cy="37425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108ADE-BD09-40A3-A546-7987520E06C4}"/>
              </a:ext>
            </a:extLst>
          </p:cNvPr>
          <p:cNvSpPr/>
          <p:nvPr/>
        </p:nvSpPr>
        <p:spPr>
          <a:xfrm>
            <a:off x="97654" y="4163628"/>
            <a:ext cx="11780668" cy="1021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1ABA6-1D8F-4291-9A18-7E7D0000F60E}"/>
              </a:ext>
            </a:extLst>
          </p:cNvPr>
          <p:cNvSpPr txBox="1"/>
          <p:nvPr/>
        </p:nvSpPr>
        <p:spPr>
          <a:xfrm>
            <a:off x="10095971" y="2899417"/>
            <a:ext cx="178235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expenditure in the savings account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870DE5-AB09-45A8-972B-2AC20F77009A}"/>
              </a:ext>
            </a:extLst>
          </p:cNvPr>
          <p:cNvCxnSpPr>
            <a:cxnSpLocks/>
          </p:cNvCxnSpPr>
          <p:nvPr/>
        </p:nvCxnSpPr>
        <p:spPr>
          <a:xfrm flipH="1">
            <a:off x="11806748" y="3402029"/>
            <a:ext cx="1" cy="7606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E13B2EC-C12E-482F-BE9D-D8008686D2C5}"/>
              </a:ext>
            </a:extLst>
          </p:cNvPr>
          <p:cNvSpPr/>
          <p:nvPr/>
        </p:nvSpPr>
        <p:spPr>
          <a:xfrm>
            <a:off x="79897" y="3913989"/>
            <a:ext cx="11203615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149C5D-7C16-466C-B4F1-B94944B6E709}"/>
              </a:ext>
            </a:extLst>
          </p:cNvPr>
          <p:cNvCxnSpPr>
            <a:cxnSpLocks/>
          </p:cNvCxnSpPr>
          <p:nvPr/>
        </p:nvCxnSpPr>
        <p:spPr>
          <a:xfrm flipH="1">
            <a:off x="3744116" y="3709318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5F0468-72D6-4EC2-B112-15323D745BB4}"/>
              </a:ext>
            </a:extLst>
          </p:cNvPr>
          <p:cNvSpPr txBox="1"/>
          <p:nvPr/>
        </p:nvSpPr>
        <p:spPr>
          <a:xfrm>
            <a:off x="4205754" y="3498007"/>
            <a:ext cx="156454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05074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CA6F75-722A-472D-8B25-4883AD56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739"/>
            <a:ext cx="12192000" cy="36045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10036F-C4F7-4AC2-88B7-AE97F30F2286}"/>
              </a:ext>
            </a:extLst>
          </p:cNvPr>
          <p:cNvSpPr/>
          <p:nvPr/>
        </p:nvSpPr>
        <p:spPr>
          <a:xfrm>
            <a:off x="65842" y="4133919"/>
            <a:ext cx="12034422" cy="9707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316A9-5D01-42BE-8626-7B7C769BB2A1}"/>
              </a:ext>
            </a:extLst>
          </p:cNvPr>
          <p:cNvSpPr txBox="1"/>
          <p:nvPr/>
        </p:nvSpPr>
        <p:spPr>
          <a:xfrm>
            <a:off x="9904240" y="3167940"/>
            <a:ext cx="155211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an expenditure from a savings account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0A60D5-7F6F-42AC-BF10-FC32D64F8ADF}"/>
              </a:ext>
            </a:extLst>
          </p:cNvPr>
          <p:cNvCxnSpPr>
            <a:cxnSpLocks/>
          </p:cNvCxnSpPr>
          <p:nvPr/>
        </p:nvCxnSpPr>
        <p:spPr>
          <a:xfrm flipH="1">
            <a:off x="9682855" y="3726443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7791D-AACA-4702-AC50-80272D14F156}"/>
              </a:ext>
            </a:extLst>
          </p:cNvPr>
          <p:cNvSpPr/>
          <p:nvPr/>
        </p:nvSpPr>
        <p:spPr>
          <a:xfrm>
            <a:off x="60942" y="3941201"/>
            <a:ext cx="7724775" cy="167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269EB-19FE-47F9-B3CC-9AA6B1C9D804}"/>
              </a:ext>
            </a:extLst>
          </p:cNvPr>
          <p:cNvCxnSpPr>
            <a:cxnSpLocks/>
          </p:cNvCxnSpPr>
          <p:nvPr/>
        </p:nvCxnSpPr>
        <p:spPr>
          <a:xfrm flipH="1">
            <a:off x="3131557" y="3709530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7CBFAD-2B79-42BF-8CBF-0B79F42F0139}"/>
              </a:ext>
            </a:extLst>
          </p:cNvPr>
          <p:cNvSpPr txBox="1"/>
          <p:nvPr/>
        </p:nvSpPr>
        <p:spPr>
          <a:xfrm>
            <a:off x="3593195" y="3491106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90388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E58F9-3032-4A01-8994-6C5EC8BF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210"/>
            <a:ext cx="12192000" cy="36235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E19336-FE0D-4AF9-9E2D-C492D66444B1}"/>
              </a:ext>
            </a:extLst>
          </p:cNvPr>
          <p:cNvSpPr/>
          <p:nvPr/>
        </p:nvSpPr>
        <p:spPr>
          <a:xfrm>
            <a:off x="110231" y="4107285"/>
            <a:ext cx="11972278" cy="1059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0C7C2-28A4-4659-B117-65751A73F5E5}"/>
              </a:ext>
            </a:extLst>
          </p:cNvPr>
          <p:cNvSpPr txBox="1"/>
          <p:nvPr/>
        </p:nvSpPr>
        <p:spPr>
          <a:xfrm>
            <a:off x="9103969" y="2967777"/>
            <a:ext cx="181134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an expenditure from a savings account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875FE4-8B58-4418-8889-0A9579437237}"/>
              </a:ext>
            </a:extLst>
          </p:cNvPr>
          <p:cNvCxnSpPr>
            <a:cxnSpLocks/>
          </p:cNvCxnSpPr>
          <p:nvPr/>
        </p:nvCxnSpPr>
        <p:spPr>
          <a:xfrm>
            <a:off x="9738249" y="3614108"/>
            <a:ext cx="36974" cy="4466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62BFB-795E-4B9D-B8E2-6ECD23478AC2}"/>
              </a:ext>
            </a:extLst>
          </p:cNvPr>
          <p:cNvSpPr/>
          <p:nvPr/>
        </p:nvSpPr>
        <p:spPr>
          <a:xfrm>
            <a:off x="105331" y="3921597"/>
            <a:ext cx="8158316" cy="197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585DBD-CD21-44C5-8257-3E720978CD53}"/>
              </a:ext>
            </a:extLst>
          </p:cNvPr>
          <p:cNvCxnSpPr>
            <a:cxnSpLocks/>
          </p:cNvCxnSpPr>
          <p:nvPr/>
        </p:nvCxnSpPr>
        <p:spPr>
          <a:xfrm>
            <a:off x="4551984" y="3575091"/>
            <a:ext cx="0" cy="32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74F426-1ABA-494A-9BE2-145B4B6BAC8F}"/>
              </a:ext>
            </a:extLst>
          </p:cNvPr>
          <p:cNvSpPr txBox="1"/>
          <p:nvPr/>
        </p:nvSpPr>
        <p:spPr>
          <a:xfrm>
            <a:off x="4054833" y="3298092"/>
            <a:ext cx="158999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76553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F26D02-EEB3-4346-ADDF-83D8A5AB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591"/>
            <a:ext cx="12192000" cy="364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CB9457-2892-431B-9C2B-67A74CD4C1B4}"/>
              </a:ext>
            </a:extLst>
          </p:cNvPr>
          <p:cNvSpPr/>
          <p:nvPr/>
        </p:nvSpPr>
        <p:spPr>
          <a:xfrm>
            <a:off x="4900" y="4107285"/>
            <a:ext cx="11829034" cy="1059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C3E77-AC1D-4A9C-9CAA-89886BDC48B1}"/>
              </a:ext>
            </a:extLst>
          </p:cNvPr>
          <p:cNvSpPr txBox="1"/>
          <p:nvPr/>
        </p:nvSpPr>
        <p:spPr>
          <a:xfrm>
            <a:off x="8241157" y="2818115"/>
            <a:ext cx="1789669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an expenditure from a savings account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F2759-27CB-4A25-9D1C-1E16A0D92E27}"/>
              </a:ext>
            </a:extLst>
          </p:cNvPr>
          <p:cNvCxnSpPr>
            <a:cxnSpLocks/>
          </p:cNvCxnSpPr>
          <p:nvPr/>
        </p:nvCxnSpPr>
        <p:spPr>
          <a:xfrm flipH="1">
            <a:off x="8842159" y="3467937"/>
            <a:ext cx="80546" cy="6393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2A3AEB2-C882-4697-B16D-065EF7C62183}"/>
              </a:ext>
            </a:extLst>
          </p:cNvPr>
          <p:cNvSpPr/>
          <p:nvPr/>
        </p:nvSpPr>
        <p:spPr>
          <a:xfrm>
            <a:off x="0" y="3921597"/>
            <a:ext cx="7306322" cy="197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3FB22-A2E4-4F32-8FC1-9FA65D4C956C}"/>
              </a:ext>
            </a:extLst>
          </p:cNvPr>
          <p:cNvCxnSpPr>
            <a:cxnSpLocks/>
          </p:cNvCxnSpPr>
          <p:nvPr/>
        </p:nvCxnSpPr>
        <p:spPr>
          <a:xfrm flipH="1">
            <a:off x="3602908" y="3567060"/>
            <a:ext cx="170102" cy="354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5623E6-7A4F-42E6-8EEE-D71009238D94}"/>
              </a:ext>
            </a:extLst>
          </p:cNvPr>
          <p:cNvSpPr txBox="1"/>
          <p:nvPr/>
        </p:nvSpPr>
        <p:spPr>
          <a:xfrm>
            <a:off x="3532253" y="3290061"/>
            <a:ext cx="157097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42840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113D95-3B38-48E6-A69F-338F796A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638"/>
            <a:ext cx="12192000" cy="37127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7FFE34-E7B2-48CB-AFDB-5B4F47C8E61C}"/>
              </a:ext>
            </a:extLst>
          </p:cNvPr>
          <p:cNvSpPr/>
          <p:nvPr/>
        </p:nvSpPr>
        <p:spPr>
          <a:xfrm>
            <a:off x="110231" y="4107285"/>
            <a:ext cx="11830235" cy="1103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5AC45-C946-45E0-B117-D4621D8A189E}"/>
              </a:ext>
            </a:extLst>
          </p:cNvPr>
          <p:cNvSpPr txBox="1"/>
          <p:nvPr/>
        </p:nvSpPr>
        <p:spPr>
          <a:xfrm>
            <a:off x="8506287" y="2835896"/>
            <a:ext cx="155211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deletion of an expenditure from a savings account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EEEF6F-7AB1-4B49-BC0B-E8A4F5D5B683}"/>
              </a:ext>
            </a:extLst>
          </p:cNvPr>
          <p:cNvCxnSpPr>
            <a:cxnSpLocks/>
          </p:cNvCxnSpPr>
          <p:nvPr/>
        </p:nvCxnSpPr>
        <p:spPr>
          <a:xfrm flipH="1">
            <a:off x="8606265" y="3482227"/>
            <a:ext cx="93852" cy="6073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1BDADC-8BF7-462D-A5DD-3042B4B3B5CF}"/>
              </a:ext>
            </a:extLst>
          </p:cNvPr>
          <p:cNvSpPr/>
          <p:nvPr/>
        </p:nvSpPr>
        <p:spPr>
          <a:xfrm>
            <a:off x="105331" y="3914567"/>
            <a:ext cx="6277714" cy="190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2A19D-01DF-47B0-B1BD-7D1B4296CC64}"/>
              </a:ext>
            </a:extLst>
          </p:cNvPr>
          <p:cNvCxnSpPr>
            <a:cxnSpLocks/>
          </p:cNvCxnSpPr>
          <p:nvPr/>
        </p:nvCxnSpPr>
        <p:spPr>
          <a:xfrm flipH="1">
            <a:off x="3543732" y="3682896"/>
            <a:ext cx="93852" cy="229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97CCE6-E699-4236-BB30-5B32B2935107}"/>
              </a:ext>
            </a:extLst>
          </p:cNvPr>
          <p:cNvSpPr txBox="1"/>
          <p:nvPr/>
        </p:nvSpPr>
        <p:spPr>
          <a:xfrm>
            <a:off x="3468666" y="3405008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43180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167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</dc:creator>
  <cp:lastModifiedBy>briantankm@outlook.com</cp:lastModifiedBy>
  <cp:revision>13</cp:revision>
  <dcterms:created xsi:type="dcterms:W3CDTF">2019-11-07T08:38:26Z</dcterms:created>
  <dcterms:modified xsi:type="dcterms:W3CDTF">2019-11-10T08:56:19Z</dcterms:modified>
</cp:coreProperties>
</file>