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6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4D5-63B3-5C4D-970D-96CA443A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5E5-708E-B140-B46C-2D438484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001-18D4-034E-90F2-2FDDCB9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C20A-2241-2145-928D-7249D66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8E1-47BA-9E46-8298-95AF3DA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FD1-82D2-BD4F-9ADB-86090F98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40E-D333-6E40-8B8E-3673709F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63B6-2DEA-EE4A-A70D-19F8A7B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D29-4D3A-F84F-A152-B6D2A12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8A7-A8DE-5843-B370-9322DC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7566-6878-1B4D-B589-0FAAAE65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67E6-0642-D649-B3A9-016FA22D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79F6-3F01-034C-BDD5-E3B1870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2FB0-A309-4549-8455-C0361F13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6139-6474-524D-8125-512B454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A3B-069A-454F-B4B1-DC8D78A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DAF-B955-C041-AE9C-752047E7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B890-F427-084B-A2EA-1C53E10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FF6-E385-5343-A395-66A9732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F9EE-E5E7-5F4E-A9A1-7C5536E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E6D-6341-C145-BEF8-5D74A76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73F-DD91-D14A-9527-3A886B69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873-C105-1542-889D-061B8B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D75-CDD8-114B-AD68-081C1B8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F7CB-91E2-A44C-8162-50CC269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DEA-F344-6448-98B0-F431314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E66A-EB1E-1948-A265-E70E33CC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326B-5778-2047-BF7B-DCC683F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2EA1-CD5C-EC4D-91F4-E7EA737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F46-337B-1C4C-8E6A-A14B53A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B284-7784-B546-B34B-7C99DD2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F19-9058-8B40-8AD9-377B226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7EC9-B3FD-1C4B-8772-10084D30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432-E83F-0148-A193-23A9B8B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D3AC-8546-CF49-83BB-705DB692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420-BCA7-0A47-B9B2-EA9841B9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29F9-0BB2-F74B-A291-9958843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07CF-D599-B849-A1EA-4620D3D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77B4A-20A0-904D-9559-77E4479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868-55F3-FA49-B91D-F0F80EF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3777-F280-4746-B0D6-9049C78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3917-4848-D14A-B264-24891A57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0F73-E87F-524F-9379-3E54C2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E9CC-2FBC-5B49-B60C-C068B73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AF82B-93A7-F540-8524-3923FE0C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B0D2-A1BF-D048-B0AA-CBBAFC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A09A-D520-AE49-B7C6-D7FC3A1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6DA-3ACB-294F-91E7-405EEE43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9D-9E31-184F-9480-5251E3C7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1709-FF18-1B49-A876-6E9A0C9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0F58-4374-AE48-A32E-CA294FA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0BD-92E8-CC4A-B4FE-231BBB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1F-30E3-D046-81F2-D6B1F33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1546-4AC7-5A44-A4B4-2F96D6AB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22C-9D31-C14B-B574-2685396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5640-676E-B84C-8662-3D6682A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56E-192A-7D47-B984-88C6521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D7FA-C574-7741-9550-6D742125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7FFB9-83EB-3C49-BFB1-34C163D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DDB4-3BF0-5A4E-BB2E-1917ED2A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053-F9B4-5E4D-B54E-7C34089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991-7FA4-5045-8970-DF40FDC9D0DD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3509-F898-0141-8B63-0F7D08DD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95A-779B-AB45-ABB2-642AE913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9500501-EE66-A341-8D3D-7D73674CF564}"/>
              </a:ext>
            </a:extLst>
          </p:cNvPr>
          <p:cNvGrpSpPr/>
          <p:nvPr/>
        </p:nvGrpSpPr>
        <p:grpSpPr>
          <a:xfrm>
            <a:off x="383233" y="248117"/>
            <a:ext cx="11425533" cy="6339230"/>
            <a:chOff x="383233" y="248117"/>
            <a:chExt cx="11425533" cy="6339230"/>
          </a:xfrm>
        </p:grpSpPr>
        <p:sp>
          <p:nvSpPr>
            <p:cNvPr id="53" name="Rounded Rectangle 145">
              <a:extLst>
                <a:ext uri="{FF2B5EF4-FFF2-40B4-BE49-F238E27FC236}">
                  <a16:creationId xmlns:a16="http://schemas.microsoft.com/office/drawing/2014/main" id="{0662FDCB-6EFF-CF4E-B89C-CA427493FBBF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7A4895-E52C-8940-ADDF-C771EE5F0691}"/>
                </a:ext>
              </a:extLst>
            </p:cNvPr>
            <p:cNvSpPr txBox="1"/>
            <p:nvPr/>
          </p:nvSpPr>
          <p:spPr>
            <a:xfrm>
              <a:off x="1303421" y="248117"/>
              <a:ext cx="3230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Goals Package</a:t>
              </a:r>
            </a:p>
          </p:txBody>
        </p:sp>
        <p:sp>
          <p:nvSpPr>
            <p:cNvPr id="55" name="Rounded Rectangle 144">
              <a:extLst>
                <a:ext uri="{FF2B5EF4-FFF2-40B4-BE49-F238E27FC236}">
                  <a16:creationId xmlns:a16="http://schemas.microsoft.com/office/drawing/2014/main" id="{E8232C17-CD58-454B-BD50-83747D69E046}"/>
                </a:ext>
              </a:extLst>
            </p:cNvPr>
            <p:cNvSpPr/>
            <p:nvPr/>
          </p:nvSpPr>
          <p:spPr>
            <a:xfrm>
              <a:off x="1303421" y="6057685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6" name="Rounded Rectangle 12">
              <a:extLst>
                <a:ext uri="{FF2B5EF4-FFF2-40B4-BE49-F238E27FC236}">
                  <a16:creationId xmlns:a16="http://schemas.microsoft.com/office/drawing/2014/main" id="{24A9C6DF-E84B-6D46-A758-4C3062AB8D1C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57" name="Rounded Rectangle 14">
              <a:extLst>
                <a:ext uri="{FF2B5EF4-FFF2-40B4-BE49-F238E27FC236}">
                  <a16:creationId xmlns:a16="http://schemas.microsoft.com/office/drawing/2014/main" id="{9AEFE080-5989-A044-B3EF-A24F262090C3}"/>
                </a:ext>
              </a:extLst>
            </p:cNvPr>
            <p:cNvSpPr/>
            <p:nvPr/>
          </p:nvSpPr>
          <p:spPr>
            <a:xfrm>
              <a:off x="5553965" y="153030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58" name="Rounded Rectangle 14">
              <a:extLst>
                <a:ext uri="{FF2B5EF4-FFF2-40B4-BE49-F238E27FC236}">
                  <a16:creationId xmlns:a16="http://schemas.microsoft.com/office/drawing/2014/main" id="{7DDEE08E-B02F-A64B-987D-61E17274DC52}"/>
                </a:ext>
              </a:extLst>
            </p:cNvPr>
            <p:cNvSpPr/>
            <p:nvPr/>
          </p:nvSpPr>
          <p:spPr>
            <a:xfrm>
              <a:off x="2043340" y="2660051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AddGoalsCommand</a:t>
              </a:r>
            </a:p>
          </p:txBody>
        </p:sp>
        <p:sp>
          <p:nvSpPr>
            <p:cNvPr id="59" name="Rounded Rectangle 14">
              <a:extLst>
                <a:ext uri="{FF2B5EF4-FFF2-40B4-BE49-F238E27FC236}">
                  <a16:creationId xmlns:a16="http://schemas.microsoft.com/office/drawing/2014/main" id="{752D3613-9857-2C43-9D00-E2EB01FA565B}"/>
                </a:ext>
              </a:extLst>
            </p:cNvPr>
            <p:cNvSpPr/>
            <p:nvPr/>
          </p:nvSpPr>
          <p:spPr>
            <a:xfrm>
              <a:off x="4430940" y="263161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DeleteGoalsCommand</a:t>
              </a:r>
            </a:p>
          </p:txBody>
        </p:sp>
        <p:sp>
          <p:nvSpPr>
            <p:cNvPr id="60" name="Rounded Rectangle 14">
              <a:extLst>
                <a:ext uri="{FF2B5EF4-FFF2-40B4-BE49-F238E27FC236}">
                  <a16:creationId xmlns:a16="http://schemas.microsoft.com/office/drawing/2014/main" id="{0ED2A74F-25A6-8E48-851C-A9BE7FA5D9A8}"/>
                </a:ext>
              </a:extLst>
            </p:cNvPr>
            <p:cNvSpPr/>
            <p:nvPr/>
          </p:nvSpPr>
          <p:spPr>
            <a:xfrm>
              <a:off x="6777900" y="2628272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EditGoalsCommand</a:t>
              </a:r>
            </a:p>
          </p:txBody>
        </p:sp>
        <p:sp>
          <p:nvSpPr>
            <p:cNvPr id="61" name="Rounded Rectangle 14">
              <a:extLst>
                <a:ext uri="{FF2B5EF4-FFF2-40B4-BE49-F238E27FC236}">
                  <a16:creationId xmlns:a16="http://schemas.microsoft.com/office/drawing/2014/main" id="{7CBF11CD-1DAB-A24D-9D61-B8DAC5D80C1A}"/>
                </a:ext>
              </a:extLst>
            </p:cNvPr>
            <p:cNvSpPr/>
            <p:nvPr/>
          </p:nvSpPr>
          <p:spPr>
            <a:xfrm>
              <a:off x="9246780" y="262808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ListGoalsCommand</a:t>
              </a:r>
            </a:p>
          </p:txBody>
        </p:sp>
        <p:sp>
          <p:nvSpPr>
            <p:cNvPr id="62" name="Triangle 55">
              <a:extLst>
                <a:ext uri="{FF2B5EF4-FFF2-40B4-BE49-F238E27FC236}">
                  <a16:creationId xmlns:a16="http://schemas.microsoft.com/office/drawing/2014/main" id="{F5F3A0D2-89D3-B147-A1C6-683CEDD83F84}"/>
                </a:ext>
              </a:extLst>
            </p:cNvPr>
            <p:cNvSpPr/>
            <p:nvPr/>
          </p:nvSpPr>
          <p:spPr>
            <a:xfrm>
              <a:off x="6426156" y="1939195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BCAD88-5938-F84E-816A-84F9ED0B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84" y="2247004"/>
              <a:ext cx="7203440" cy="746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F6790C-C9E2-B248-8F95-9A3EF067A742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flipV="1">
              <a:off x="6545309" y="2038063"/>
              <a:ext cx="0" cy="2089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0D8400-F20F-5E4E-8EF1-FCDD49298A8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5422284" y="2254470"/>
              <a:ext cx="0" cy="3771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DD1ECA-5ECE-B24A-812A-C25CD47D9F50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7769244" y="2247003"/>
              <a:ext cx="0" cy="38126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49093B8-823C-4A47-BF9C-2EC5A5461FAD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10238124" y="2247003"/>
              <a:ext cx="0" cy="38107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1B4C3A-AE64-634B-BFB6-AAC0720E8BB7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4610997"/>
              <a:ext cx="720344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941653-11A7-E445-8A30-C38A2BFFC4D7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3034684" y="3029383"/>
              <a:ext cx="0" cy="158161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B087BD-0796-4848-9013-288F5671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997413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BCE3FB-94BE-2C42-87FB-CB7C4ED70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997412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544006-925C-BF49-B1A3-72C3AA8C6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1252" y="2997412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F9217C3-83F3-2D46-A298-8684075E265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V="1">
              <a:off x="6545309" y="4610996"/>
              <a:ext cx="0" cy="1446689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C8A180-BB0C-B041-A322-E67922A1E445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1093936" y="1714971"/>
              <a:ext cx="4460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DCCEF6-F453-C04F-91EA-545A6E074E8C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034684" y="2261892"/>
              <a:ext cx="0" cy="39815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2</cp:revision>
  <dcterms:created xsi:type="dcterms:W3CDTF">2019-10-22T14:43:42Z</dcterms:created>
  <dcterms:modified xsi:type="dcterms:W3CDTF">2019-10-22T14:44:39Z</dcterms:modified>
</cp:coreProperties>
</file>