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29"/>
  </p:normalViewPr>
  <p:slideViewPr>
    <p:cSldViewPr snapToGrid="0" snapToObjects="1">
      <p:cViewPr varScale="1">
        <p:scale>
          <a:sx n="115" d="100"/>
          <a:sy n="115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C9AF3-9690-4A47-A8FD-4D0FD8034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B1F08-11BB-E142-90C1-23E5972E8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516E5-CBA0-BD4A-BAEE-36A13038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636E-F7DF-B640-BF03-625939840E9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C67AB-6202-8440-A071-82E27ABC3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DA54E-8B22-8E41-AA47-FFB92A82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975E-1F0A-F542-9C1A-403A8D30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4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DEEF0-7B28-C248-A258-18C2B767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FE809-F467-FB45-B5BE-8E007096B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2A471-A1D2-7840-AF68-3C1C21672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636E-F7DF-B640-BF03-625939840E9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182CA-F4EE-6049-A010-02663A725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DB161-F599-B844-BCB2-F4DD101A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975E-1F0A-F542-9C1A-403A8D30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2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522E23-6AC7-9E4B-BD3E-125DDCB24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0BBD7-8962-0E4A-A03E-34638239B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03025-9DC2-FD4C-BF75-87B53A9B4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636E-F7DF-B640-BF03-625939840E9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D0D48-8C02-F340-87A6-B38FEFC10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D7776-0E60-D946-9976-671CD9E3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975E-1F0A-F542-9C1A-403A8D30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4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6C883-3FA6-334C-ABAE-1EB58FF28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0F96A-034E-7248-9458-D77DA2422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03C36-4770-FF46-AFC4-B7D6C4BD8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636E-F7DF-B640-BF03-625939840E9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0B211-D366-924B-B086-4CB792EA9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C1635-3016-4542-813D-3B3020DB1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975E-1F0A-F542-9C1A-403A8D30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7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7AC04-5B30-E74D-83D5-3BD0967F2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7FC36-3919-144E-90A0-300E21C14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316A4-A50C-7546-AB37-E40A62735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636E-F7DF-B640-BF03-625939840E9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B3AE2-5C28-1949-AAFB-2232F9E0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9AD02-AD2D-1840-98E2-53FD3AD8C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975E-1F0A-F542-9C1A-403A8D30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0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764AE-1071-1247-BFE2-739B5936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F7D95-D946-8244-B03C-DC5E183EE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4B5A9-76FC-7D48-B825-BCA704220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57BB4-E8CF-BC4D-99EE-5FB8F215F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636E-F7DF-B640-BF03-625939840E9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86DD3-E6C2-424B-8E3B-690E008D1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F5834-DD34-7149-AD33-A5EAD4575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975E-1F0A-F542-9C1A-403A8D30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0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90755-08DB-D34C-B9D2-49FEB590E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88091-7DD2-DF42-A61C-EB50C6436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C02E4-5E94-A548-B65A-65B276982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2E3F7-17F6-3F4D-8652-841AEA8EC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FD984D-0652-1A41-87AE-247C4AAF6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B92017-E4BC-4B49-8EAF-53216B014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636E-F7DF-B640-BF03-625939840E9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966E2E-B1F4-2A4F-AA3A-3CC3C3BF3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BCE864-B14B-784E-B624-146F3DF8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975E-1F0A-F542-9C1A-403A8D30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2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DA3DE-74E3-834D-A359-647185B17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297B4-9D40-A140-AA15-B63A35CA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636E-F7DF-B640-BF03-625939840E9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E8358-8F14-2947-84C0-22E319AA8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20DAC-0CBF-0848-8C2C-A6BAF3A9F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975E-1F0A-F542-9C1A-403A8D30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7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8CE726-18BB-294C-977D-B32FDD7E3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636E-F7DF-B640-BF03-625939840E9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31EAD-E481-B54A-9E5D-A48F57AAE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9A357-98C0-AC4C-9FD2-7B72030CD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975E-1F0A-F542-9C1A-403A8D30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5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E323-92EE-D243-817D-EEBCACA40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C57D5-DECB-4C4C-A6AE-D2F59BB00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DEDB3-2CB7-E542-BD43-4D8F532ED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EF7A0-9A03-2545-B56A-5D23E38CF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636E-F7DF-B640-BF03-625939840E9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0B100-660E-FE42-96A5-A9DAE8859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8AA83-2144-A34E-A401-FD8FCE95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975E-1F0A-F542-9C1A-403A8D30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2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15AE1-94C1-7843-9BD2-BED1C53E1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E76693-1C8F-0642-BF32-5C86175E8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90AEC-FFFF-2641-8800-ECEA8AA32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D4BC0-A664-3E49-9470-75109E355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636E-F7DF-B640-BF03-625939840E9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25F5F-68B8-404D-A2B1-643812C97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778D2-6D62-0E42-9264-A61B7AA2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975E-1F0A-F542-9C1A-403A8D30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79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CA237A-8236-C54B-8A13-E36CCBAE1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DBA98-5E8F-8143-9352-2B70F2551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654E6-BF75-0C4D-B42D-E16DE9141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8636E-F7DF-B640-BF03-625939840E9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06230-29FB-EE49-BC8A-8862CB926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1308C-F4B9-EC44-AA86-C4C1C077E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3975E-1F0A-F542-9C1A-403A8D30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1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6C8D9F9A-D023-F248-83FE-FDC3C8F15E3F}"/>
              </a:ext>
            </a:extLst>
          </p:cNvPr>
          <p:cNvGrpSpPr/>
          <p:nvPr/>
        </p:nvGrpSpPr>
        <p:grpSpPr>
          <a:xfrm>
            <a:off x="225225" y="218508"/>
            <a:ext cx="11741550" cy="6420983"/>
            <a:chOff x="67216" y="267897"/>
            <a:chExt cx="11741550" cy="6420983"/>
          </a:xfrm>
        </p:grpSpPr>
        <p:sp>
          <p:nvSpPr>
            <p:cNvPr id="97" name="Rounded Rectangle 145">
              <a:extLst>
                <a:ext uri="{FF2B5EF4-FFF2-40B4-BE49-F238E27FC236}">
                  <a16:creationId xmlns:a16="http://schemas.microsoft.com/office/drawing/2014/main" id="{DE24C73E-AD3D-AA46-B459-DC12C844A599}"/>
                </a:ext>
              </a:extLst>
            </p:cNvPr>
            <p:cNvSpPr/>
            <p:nvPr/>
          </p:nvSpPr>
          <p:spPr>
            <a:xfrm>
              <a:off x="990599" y="267897"/>
              <a:ext cx="10818167" cy="5649586"/>
            </a:xfrm>
            <a:prstGeom prst="roundRect">
              <a:avLst>
                <a:gd name="adj" fmla="val 4363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2F4E851B-B2BC-FE47-B705-BEB766172630}"/>
                </a:ext>
              </a:extLst>
            </p:cNvPr>
            <p:cNvSpPr/>
            <p:nvPr/>
          </p:nvSpPr>
          <p:spPr>
            <a:xfrm>
              <a:off x="1210201" y="2344818"/>
              <a:ext cx="960915" cy="392315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latin typeface="Arial" panose="020B0604020202020204" pitchFamily="34" charset="0"/>
                  <a:cs typeface="Arial" panose="020B0604020202020204" pitchFamily="34" charset="0"/>
                </a:rPr>
                <a:t>Profile</a:t>
              </a:r>
            </a:p>
          </p:txBody>
        </p: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BF2AAFDB-230D-5C43-B171-0E31FE3D8568}"/>
                </a:ext>
              </a:extLst>
            </p:cNvPr>
            <p:cNvSpPr/>
            <p:nvPr/>
          </p:nvSpPr>
          <p:spPr>
            <a:xfrm>
              <a:off x="3044753" y="1517091"/>
              <a:ext cx="1055983" cy="36704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latin typeface="Arial"/>
                  <a:cs typeface="Arial"/>
                </a:rPr>
                <a:t>CardList</a:t>
              </a:r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435BE955-FDC8-4F40-9D8B-27426C43BCD9}"/>
                </a:ext>
              </a:extLst>
            </p:cNvPr>
            <p:cNvSpPr/>
            <p:nvPr/>
          </p:nvSpPr>
          <p:spPr>
            <a:xfrm>
              <a:off x="3056853" y="2353761"/>
              <a:ext cx="1044308" cy="36704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>
                  <a:latin typeface="Arial"/>
                  <a:cs typeface="Arial"/>
                </a:rPr>
                <a:t>BankList</a:t>
              </a:r>
              <a:endParaRPr lang="en-US" sz="1300" dirty="0">
                <a:latin typeface="Arial"/>
                <a:cs typeface="Arial"/>
              </a:endParaRPr>
            </a:p>
          </p:txBody>
        </p:sp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7DE4A986-0B33-CC41-B818-0500ACD23FBC}"/>
                </a:ext>
              </a:extLst>
            </p:cNvPr>
            <p:cNvSpPr/>
            <p:nvPr/>
          </p:nvSpPr>
          <p:spPr>
            <a:xfrm>
              <a:off x="3053806" y="2946073"/>
              <a:ext cx="1044308" cy="36704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>
                  <a:latin typeface="Arial"/>
                  <a:cs typeface="Arial"/>
                </a:rPr>
                <a:t>GoalList</a:t>
              </a:r>
              <a:endParaRPr lang="en-US" sz="1300" dirty="0">
                <a:latin typeface="Arial"/>
                <a:cs typeface="Arial"/>
              </a:endParaRPr>
            </a:p>
          </p:txBody>
        </p:sp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2423A1CB-6C12-1644-9091-90BD45658F43}"/>
                </a:ext>
              </a:extLst>
            </p:cNvPr>
            <p:cNvSpPr/>
            <p:nvPr/>
          </p:nvSpPr>
          <p:spPr>
            <a:xfrm>
              <a:off x="2996288" y="4618570"/>
              <a:ext cx="1044307" cy="471728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latin typeface="Arial" panose="020B0604020202020204" pitchFamily="34" charset="0"/>
                  <a:cs typeface="Arial" panose="020B0604020202020204" pitchFamily="34" charset="0"/>
                </a:rPr>
                <a:t>Goals</a:t>
              </a:r>
            </a:p>
          </p:txBody>
        </p:sp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2DA9FBCF-2125-9149-BA83-BA76434B5C9E}"/>
                </a:ext>
              </a:extLst>
            </p:cNvPr>
            <p:cNvSpPr/>
            <p:nvPr/>
          </p:nvSpPr>
          <p:spPr>
            <a:xfrm>
              <a:off x="5957530" y="1450332"/>
              <a:ext cx="1380604" cy="51722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latin typeface="Arial" panose="020B0604020202020204" pitchFamily="34" charset="0"/>
                  <a:cs typeface="Arial" panose="020B0604020202020204" pitchFamily="34" charset="0"/>
                </a:rPr>
                <a:t>Card</a:t>
              </a:r>
            </a:p>
          </p:txBody>
        </p:sp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314A3325-4DB6-B24B-B9A2-AECC4EC16B81}"/>
                </a:ext>
              </a:extLst>
            </p:cNvPr>
            <p:cNvSpPr/>
            <p:nvPr/>
          </p:nvSpPr>
          <p:spPr>
            <a:xfrm>
              <a:off x="5960792" y="2284176"/>
              <a:ext cx="1380604" cy="51722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latin typeface="Arial" panose="020B0604020202020204" pitchFamily="34" charset="0"/>
                  <a:cs typeface="Arial" panose="020B0604020202020204" pitchFamily="34" charset="0"/>
                </a:rPr>
                <a:t>{abstract}</a:t>
              </a:r>
            </a:p>
            <a:p>
              <a:pPr algn="ctr"/>
              <a:r>
                <a:rPr lang="en-US" sz="1300">
                  <a:latin typeface="Arial" panose="020B0604020202020204" pitchFamily="34" charset="0"/>
                  <a:cs typeface="Arial" panose="020B0604020202020204" pitchFamily="34" charset="0"/>
                </a:rPr>
                <a:t>Bank</a:t>
              </a:r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633719E5-78DC-D94E-A1AD-6B29F34927EC}"/>
                </a:ext>
              </a:extLst>
            </p:cNvPr>
            <p:cNvSpPr/>
            <p:nvPr/>
          </p:nvSpPr>
          <p:spPr>
            <a:xfrm>
              <a:off x="4986724" y="3675150"/>
              <a:ext cx="915103" cy="323373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latin typeface="Arial" panose="020B0604020202020204" pitchFamily="34" charset="0"/>
                  <a:cs typeface="Arial" panose="020B0604020202020204" pitchFamily="34" charset="0"/>
                </a:rPr>
                <a:t>Saving</a:t>
              </a:r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8DEB46B3-F58F-6445-A402-2AFE187D7601}"/>
                </a:ext>
              </a:extLst>
            </p:cNvPr>
            <p:cNvSpPr/>
            <p:nvPr/>
          </p:nvSpPr>
          <p:spPr>
            <a:xfrm>
              <a:off x="6471892" y="3673270"/>
              <a:ext cx="997207" cy="369269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Investment</a:t>
              </a:r>
            </a:p>
          </p:txBody>
        </p: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B9CA08E5-CF1A-4C45-B65B-F032ED355C57}"/>
                </a:ext>
              </a:extLst>
            </p:cNvPr>
            <p:cNvSpPr/>
            <p:nvPr/>
          </p:nvSpPr>
          <p:spPr>
            <a:xfrm>
              <a:off x="6480904" y="4798434"/>
              <a:ext cx="983278" cy="369269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BondList</a:t>
              </a:r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BDB4F122-F6F8-7842-A57B-D7CE5DA9DD6E}"/>
                </a:ext>
              </a:extLst>
            </p:cNvPr>
            <p:cNvSpPr/>
            <p:nvPr/>
          </p:nvSpPr>
          <p:spPr>
            <a:xfrm>
              <a:off x="9026155" y="4800341"/>
              <a:ext cx="1135367" cy="34985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Bond</a:t>
              </a:r>
            </a:p>
          </p:txBody>
        </p:sp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A1E47306-06FB-8A49-B518-86E74468284D}"/>
                </a:ext>
              </a:extLst>
            </p:cNvPr>
            <p:cNvSpPr/>
            <p:nvPr/>
          </p:nvSpPr>
          <p:spPr>
            <a:xfrm>
              <a:off x="8393740" y="901260"/>
              <a:ext cx="1380604" cy="51722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latin typeface="Arial"/>
                  <a:cs typeface="Arial"/>
                </a:rPr>
                <a:t>TransactionList</a:t>
              </a:r>
            </a:p>
          </p:txBody>
        </p:sp>
        <p:sp>
          <p:nvSpPr>
            <p:cNvPr id="110" name="Diamond 109">
              <a:extLst>
                <a:ext uri="{FF2B5EF4-FFF2-40B4-BE49-F238E27FC236}">
                  <a16:creationId xmlns:a16="http://schemas.microsoft.com/office/drawing/2014/main" id="{D7EDE83D-C2B8-1B4D-9479-2D1FFC9F72E9}"/>
                </a:ext>
              </a:extLst>
            </p:cNvPr>
            <p:cNvSpPr/>
            <p:nvPr/>
          </p:nvSpPr>
          <p:spPr>
            <a:xfrm rot="5400000">
              <a:off x="2213972" y="2441657"/>
              <a:ext cx="140547" cy="19125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Diamond 110">
              <a:extLst>
                <a:ext uri="{FF2B5EF4-FFF2-40B4-BE49-F238E27FC236}">
                  <a16:creationId xmlns:a16="http://schemas.microsoft.com/office/drawing/2014/main" id="{47FDB0F7-EA6A-5A48-81BD-B001146F520C}"/>
                </a:ext>
              </a:extLst>
            </p:cNvPr>
            <p:cNvSpPr/>
            <p:nvPr/>
          </p:nvSpPr>
          <p:spPr>
            <a:xfrm rot="10800000">
              <a:off x="1562064" y="2745475"/>
              <a:ext cx="154823" cy="17361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Diamond 111">
              <a:extLst>
                <a:ext uri="{FF2B5EF4-FFF2-40B4-BE49-F238E27FC236}">
                  <a16:creationId xmlns:a16="http://schemas.microsoft.com/office/drawing/2014/main" id="{4A06433E-E3D1-6F44-AE61-5C698AF733EA}"/>
                </a:ext>
              </a:extLst>
            </p:cNvPr>
            <p:cNvSpPr/>
            <p:nvPr/>
          </p:nvSpPr>
          <p:spPr>
            <a:xfrm>
              <a:off x="1562063" y="2154932"/>
              <a:ext cx="154823" cy="17361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Diamond 112">
              <a:extLst>
                <a:ext uri="{FF2B5EF4-FFF2-40B4-BE49-F238E27FC236}">
                  <a16:creationId xmlns:a16="http://schemas.microsoft.com/office/drawing/2014/main" id="{7A6050DF-0C89-E94C-9EA6-C00C9B7B7940}"/>
                </a:ext>
              </a:extLst>
            </p:cNvPr>
            <p:cNvSpPr/>
            <p:nvPr/>
          </p:nvSpPr>
          <p:spPr>
            <a:xfrm rot="10800000">
              <a:off x="3434337" y="3338896"/>
              <a:ext cx="154823" cy="17361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Diamond 113">
              <a:extLst>
                <a:ext uri="{FF2B5EF4-FFF2-40B4-BE49-F238E27FC236}">
                  <a16:creationId xmlns:a16="http://schemas.microsoft.com/office/drawing/2014/main" id="{11188D95-5548-7A47-81DD-28BE3522912D}"/>
                </a:ext>
              </a:extLst>
            </p:cNvPr>
            <p:cNvSpPr/>
            <p:nvPr/>
          </p:nvSpPr>
          <p:spPr>
            <a:xfrm rot="5400000">
              <a:off x="4130699" y="1600928"/>
              <a:ext cx="140547" cy="19125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Diamond 114">
              <a:extLst>
                <a:ext uri="{FF2B5EF4-FFF2-40B4-BE49-F238E27FC236}">
                  <a16:creationId xmlns:a16="http://schemas.microsoft.com/office/drawing/2014/main" id="{000075B5-C870-6742-82D0-DBA1F9331243}"/>
                </a:ext>
              </a:extLst>
            </p:cNvPr>
            <p:cNvSpPr/>
            <p:nvPr/>
          </p:nvSpPr>
          <p:spPr>
            <a:xfrm rot="5400000">
              <a:off x="7492487" y="4854698"/>
              <a:ext cx="212924" cy="27699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Diamond 115">
              <a:extLst>
                <a:ext uri="{FF2B5EF4-FFF2-40B4-BE49-F238E27FC236}">
                  <a16:creationId xmlns:a16="http://schemas.microsoft.com/office/drawing/2014/main" id="{F99CDB36-4D1A-5544-8400-A88BEE3E9249}"/>
                </a:ext>
              </a:extLst>
            </p:cNvPr>
            <p:cNvSpPr/>
            <p:nvPr/>
          </p:nvSpPr>
          <p:spPr>
            <a:xfrm rot="10800000">
              <a:off x="6883099" y="4055407"/>
              <a:ext cx="177165" cy="23042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7" name="Elbow Connector 116">
              <a:extLst>
                <a:ext uri="{FF2B5EF4-FFF2-40B4-BE49-F238E27FC236}">
                  <a16:creationId xmlns:a16="http://schemas.microsoft.com/office/drawing/2014/main" id="{DDD81035-0281-B246-A22D-ED061E233237}"/>
                </a:ext>
              </a:extLst>
            </p:cNvPr>
            <p:cNvCxnSpPr>
              <a:cxnSpLocks/>
              <a:stCxn id="112" idx="0"/>
              <a:endCxn id="99" idx="1"/>
            </p:cNvCxnSpPr>
            <p:nvPr/>
          </p:nvCxnSpPr>
          <p:spPr>
            <a:xfrm rot="5400000" flipH="1" flipV="1">
              <a:off x="2114955" y="1225134"/>
              <a:ext cx="454318" cy="140527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9DB6F10-A8F2-EA48-B866-C62D83E5BFD5}"/>
                </a:ext>
              </a:extLst>
            </p:cNvPr>
            <p:cNvCxnSpPr>
              <a:cxnSpLocks/>
              <a:stCxn id="110" idx="0"/>
              <a:endCxn id="100" idx="1"/>
            </p:cNvCxnSpPr>
            <p:nvPr/>
          </p:nvCxnSpPr>
          <p:spPr>
            <a:xfrm>
              <a:off x="2379872" y="2537284"/>
              <a:ext cx="6769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Elbow Connector 118">
              <a:extLst>
                <a:ext uri="{FF2B5EF4-FFF2-40B4-BE49-F238E27FC236}">
                  <a16:creationId xmlns:a16="http://schemas.microsoft.com/office/drawing/2014/main" id="{1C7A1ABB-8564-6443-BF12-361F576AB14F}"/>
                </a:ext>
              </a:extLst>
            </p:cNvPr>
            <p:cNvCxnSpPr>
              <a:cxnSpLocks/>
              <a:stCxn id="111" idx="0"/>
              <a:endCxn id="101" idx="1"/>
            </p:cNvCxnSpPr>
            <p:nvPr/>
          </p:nvCxnSpPr>
          <p:spPr>
            <a:xfrm rot="16200000" flipH="1">
              <a:off x="2241387" y="2317177"/>
              <a:ext cx="210506" cy="141433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7267963-3847-CE4D-AFF3-2157926033D6}"/>
                </a:ext>
              </a:extLst>
            </p:cNvPr>
            <p:cNvCxnSpPr>
              <a:cxnSpLocks/>
              <a:stCxn id="114" idx="0"/>
              <a:endCxn id="103" idx="1"/>
            </p:cNvCxnSpPr>
            <p:nvPr/>
          </p:nvCxnSpPr>
          <p:spPr>
            <a:xfrm>
              <a:off x="4296599" y="1696555"/>
              <a:ext cx="1660931" cy="123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Diamond 120">
              <a:extLst>
                <a:ext uri="{FF2B5EF4-FFF2-40B4-BE49-F238E27FC236}">
                  <a16:creationId xmlns:a16="http://schemas.microsoft.com/office/drawing/2014/main" id="{F54BCB67-E625-7E4A-9A0F-285A66EE8B0F}"/>
                </a:ext>
              </a:extLst>
            </p:cNvPr>
            <p:cNvSpPr/>
            <p:nvPr/>
          </p:nvSpPr>
          <p:spPr>
            <a:xfrm rot="5400000">
              <a:off x="7379424" y="1620601"/>
              <a:ext cx="134475" cy="199887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01D5F88-CFF7-4546-8384-1ABDA65899F5}"/>
                </a:ext>
              </a:extLst>
            </p:cNvPr>
            <p:cNvCxnSpPr>
              <a:cxnSpLocks/>
              <a:stCxn id="113" idx="0"/>
              <a:endCxn id="102" idx="0"/>
            </p:cNvCxnSpPr>
            <p:nvPr/>
          </p:nvCxnSpPr>
          <p:spPr>
            <a:xfrm>
              <a:off x="3511748" y="3512511"/>
              <a:ext cx="6694" cy="1106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E58BA64-21B7-D243-9EC9-BC4FC9F6B08D}"/>
                </a:ext>
              </a:extLst>
            </p:cNvPr>
            <p:cNvCxnSpPr>
              <a:cxnSpLocks/>
              <a:stCxn id="100" idx="3"/>
              <a:endCxn id="104" idx="1"/>
            </p:cNvCxnSpPr>
            <p:nvPr/>
          </p:nvCxnSpPr>
          <p:spPr>
            <a:xfrm>
              <a:off x="4101161" y="2537284"/>
              <a:ext cx="1859631" cy="55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Elbow Connector 123">
              <a:extLst>
                <a:ext uri="{FF2B5EF4-FFF2-40B4-BE49-F238E27FC236}">
                  <a16:creationId xmlns:a16="http://schemas.microsoft.com/office/drawing/2014/main" id="{1A54D9DE-FB4C-384D-A509-F5DE673805E2}"/>
                </a:ext>
              </a:extLst>
            </p:cNvPr>
            <p:cNvCxnSpPr>
              <a:cxnSpLocks/>
              <a:stCxn id="126" idx="3"/>
              <a:endCxn id="106" idx="0"/>
            </p:cNvCxnSpPr>
            <p:nvPr/>
          </p:nvCxnSpPr>
          <p:spPr>
            <a:xfrm rot="16200000" flipH="1">
              <a:off x="6396231" y="3099005"/>
              <a:ext cx="744358" cy="40417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Elbow Connector 124">
              <a:extLst>
                <a:ext uri="{FF2B5EF4-FFF2-40B4-BE49-F238E27FC236}">
                  <a16:creationId xmlns:a16="http://schemas.microsoft.com/office/drawing/2014/main" id="{8E54B642-C436-1947-A61E-5C0FE9D9863E}"/>
                </a:ext>
              </a:extLst>
            </p:cNvPr>
            <p:cNvCxnSpPr>
              <a:cxnSpLocks/>
              <a:stCxn id="105" idx="0"/>
              <a:endCxn id="126" idx="3"/>
            </p:cNvCxnSpPr>
            <p:nvPr/>
          </p:nvCxnSpPr>
          <p:spPr>
            <a:xfrm rot="5400000" flipH="1" flipV="1">
              <a:off x="5632181" y="2741007"/>
              <a:ext cx="746238" cy="1122048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riangle 125">
              <a:extLst>
                <a:ext uri="{FF2B5EF4-FFF2-40B4-BE49-F238E27FC236}">
                  <a16:creationId xmlns:a16="http://schemas.microsoft.com/office/drawing/2014/main" id="{B966CB3A-0B21-3B49-83D3-36247A88B1A7}"/>
                </a:ext>
              </a:extLst>
            </p:cNvPr>
            <p:cNvSpPr/>
            <p:nvPr/>
          </p:nvSpPr>
          <p:spPr>
            <a:xfrm>
              <a:off x="6475583" y="2827884"/>
              <a:ext cx="181482" cy="101028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8D44AEE8-CB0E-0641-AEBD-1A195FDC4D16}"/>
                </a:ext>
              </a:extLst>
            </p:cNvPr>
            <p:cNvCxnSpPr>
              <a:cxnSpLocks/>
              <a:stCxn id="116" idx="0"/>
              <a:endCxn id="107" idx="0"/>
            </p:cNvCxnSpPr>
            <p:nvPr/>
          </p:nvCxnSpPr>
          <p:spPr>
            <a:xfrm>
              <a:off x="6971681" y="4285832"/>
              <a:ext cx="862" cy="5126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A953636-0404-4545-BB4D-854F414C282A}"/>
                </a:ext>
              </a:extLst>
            </p:cNvPr>
            <p:cNvCxnSpPr>
              <a:cxnSpLocks/>
              <a:stCxn id="115" idx="0"/>
              <a:endCxn id="108" idx="1"/>
            </p:cNvCxnSpPr>
            <p:nvPr/>
          </p:nvCxnSpPr>
          <p:spPr>
            <a:xfrm flipV="1">
              <a:off x="7737448" y="4975269"/>
              <a:ext cx="1288707" cy="179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riangle 128">
              <a:extLst>
                <a:ext uri="{FF2B5EF4-FFF2-40B4-BE49-F238E27FC236}">
                  <a16:creationId xmlns:a16="http://schemas.microsoft.com/office/drawing/2014/main" id="{6194D28D-A9DB-C447-BAF7-D87B8A577D6A}"/>
                </a:ext>
              </a:extLst>
            </p:cNvPr>
            <p:cNvSpPr/>
            <p:nvPr/>
          </p:nvSpPr>
          <p:spPr>
            <a:xfrm>
              <a:off x="9026155" y="3213200"/>
              <a:ext cx="181482" cy="101028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8B14AC8A-0F88-5B41-953A-43F45656A1F3}"/>
                </a:ext>
              </a:extLst>
            </p:cNvPr>
            <p:cNvSpPr/>
            <p:nvPr/>
          </p:nvSpPr>
          <p:spPr>
            <a:xfrm>
              <a:off x="8379927" y="2685646"/>
              <a:ext cx="1380604" cy="51722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{abstract}</a:t>
              </a:r>
            </a:p>
            <a:p>
              <a:pPr algn="ctr"/>
              <a:r>
                <a:rPr 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Transaction</a:t>
              </a:r>
            </a:p>
          </p:txBody>
        </p:sp>
        <p:sp>
          <p:nvSpPr>
            <p:cNvPr id="131" name="Rounded Rectangle 130">
              <a:extLst>
                <a:ext uri="{FF2B5EF4-FFF2-40B4-BE49-F238E27FC236}">
                  <a16:creationId xmlns:a16="http://schemas.microsoft.com/office/drawing/2014/main" id="{080D380A-76CD-A049-8EC1-AB8770461E46}"/>
                </a:ext>
              </a:extLst>
            </p:cNvPr>
            <p:cNvSpPr/>
            <p:nvPr/>
          </p:nvSpPr>
          <p:spPr>
            <a:xfrm>
              <a:off x="7622909" y="3648773"/>
              <a:ext cx="1174048" cy="34328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Expenditure</a:t>
              </a:r>
            </a:p>
          </p:txBody>
        </p:sp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9930D223-F4E8-F345-89BE-6D922BCABBB0}"/>
                </a:ext>
              </a:extLst>
            </p:cNvPr>
            <p:cNvSpPr/>
            <p:nvPr/>
          </p:nvSpPr>
          <p:spPr>
            <a:xfrm>
              <a:off x="7636412" y="4220216"/>
              <a:ext cx="1160958" cy="34328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Deposit</a:t>
              </a:r>
            </a:p>
          </p:txBody>
        </p:sp>
        <p:cxnSp>
          <p:nvCxnSpPr>
            <p:cNvPr id="133" name="Elbow Connector 132">
              <a:extLst>
                <a:ext uri="{FF2B5EF4-FFF2-40B4-BE49-F238E27FC236}">
                  <a16:creationId xmlns:a16="http://schemas.microsoft.com/office/drawing/2014/main" id="{6AB2A9C9-FC4C-6F45-B53A-46EE5E8F1E15}"/>
                </a:ext>
              </a:extLst>
            </p:cNvPr>
            <p:cNvCxnSpPr>
              <a:cxnSpLocks/>
              <a:stCxn id="129" idx="3"/>
              <a:endCxn id="132" idx="3"/>
            </p:cNvCxnSpPr>
            <p:nvPr/>
          </p:nvCxnSpPr>
          <p:spPr>
            <a:xfrm rot="5400000">
              <a:off x="8418318" y="3693280"/>
              <a:ext cx="1077631" cy="319526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8C4ABC3-68AA-EA41-89FE-DA6BBE322C2F}"/>
                </a:ext>
              </a:extLst>
            </p:cNvPr>
            <p:cNvSpPr txBox="1"/>
            <p:nvPr/>
          </p:nvSpPr>
          <p:spPr>
            <a:xfrm>
              <a:off x="1640212" y="1945847"/>
              <a:ext cx="212924" cy="27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27A1C73-73AD-4448-9248-226AF4BE012B}"/>
                </a:ext>
              </a:extLst>
            </p:cNvPr>
            <p:cNvSpPr txBox="1"/>
            <p:nvPr/>
          </p:nvSpPr>
          <p:spPr>
            <a:xfrm>
              <a:off x="2241458" y="2292885"/>
              <a:ext cx="212924" cy="27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7FAABB7-6976-C547-AA33-2EFF342932B6}"/>
                </a:ext>
              </a:extLst>
            </p:cNvPr>
            <p:cNvSpPr txBox="1"/>
            <p:nvPr/>
          </p:nvSpPr>
          <p:spPr>
            <a:xfrm>
              <a:off x="1436563" y="2938445"/>
              <a:ext cx="212924" cy="27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7C8101B7-22C3-1040-8DA3-9A6C8E829BD0}"/>
                </a:ext>
              </a:extLst>
            </p:cNvPr>
            <p:cNvSpPr txBox="1"/>
            <p:nvPr/>
          </p:nvSpPr>
          <p:spPr>
            <a:xfrm>
              <a:off x="2817408" y="1418486"/>
              <a:ext cx="212924" cy="27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2C77950-7B0D-124B-9688-098F44DFEFB1}"/>
                </a:ext>
              </a:extLst>
            </p:cNvPr>
            <p:cNvSpPr txBox="1"/>
            <p:nvPr/>
          </p:nvSpPr>
          <p:spPr>
            <a:xfrm>
              <a:off x="2788440" y="2525731"/>
              <a:ext cx="212924" cy="27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72FF77B-8984-C649-A0B9-382979F50BFC}"/>
                </a:ext>
              </a:extLst>
            </p:cNvPr>
            <p:cNvSpPr txBox="1"/>
            <p:nvPr/>
          </p:nvSpPr>
          <p:spPr>
            <a:xfrm>
              <a:off x="2829271" y="3121282"/>
              <a:ext cx="212924" cy="27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F1497E8-5352-744E-90E2-4CA71072E0DB}"/>
                </a:ext>
              </a:extLst>
            </p:cNvPr>
            <p:cNvSpPr txBox="1"/>
            <p:nvPr/>
          </p:nvSpPr>
          <p:spPr>
            <a:xfrm>
              <a:off x="5753421" y="1670579"/>
              <a:ext cx="21292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361FFE7-DE1D-E34C-A34F-45B77D5AFA4D}"/>
                </a:ext>
              </a:extLst>
            </p:cNvPr>
            <p:cNvSpPr txBox="1"/>
            <p:nvPr/>
          </p:nvSpPr>
          <p:spPr>
            <a:xfrm>
              <a:off x="4118769" y="1394366"/>
              <a:ext cx="14405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9A6FEB4-F134-6A4C-8DF9-9433CCDF1C4D}"/>
                </a:ext>
              </a:extLst>
            </p:cNvPr>
            <p:cNvSpPr txBox="1"/>
            <p:nvPr/>
          </p:nvSpPr>
          <p:spPr>
            <a:xfrm>
              <a:off x="7324296" y="1410702"/>
              <a:ext cx="105465" cy="27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664A46E-C184-CE4F-BB3F-30D6F0748973}"/>
                </a:ext>
              </a:extLst>
            </p:cNvPr>
            <p:cNvSpPr txBox="1"/>
            <p:nvPr/>
          </p:nvSpPr>
          <p:spPr>
            <a:xfrm>
              <a:off x="8154769" y="914751"/>
              <a:ext cx="47794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F490A27-BA42-8E40-9197-CCEDA86DF2D7}"/>
                </a:ext>
              </a:extLst>
            </p:cNvPr>
            <p:cNvSpPr txBox="1"/>
            <p:nvPr/>
          </p:nvSpPr>
          <p:spPr>
            <a:xfrm>
              <a:off x="3515080" y="3285995"/>
              <a:ext cx="212924" cy="27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67D2B5-548B-3248-A3DD-9330D19ACB78}"/>
                </a:ext>
              </a:extLst>
            </p:cNvPr>
            <p:cNvSpPr txBox="1"/>
            <p:nvPr/>
          </p:nvSpPr>
          <p:spPr>
            <a:xfrm>
              <a:off x="3270714" y="4431838"/>
              <a:ext cx="190796" cy="27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FAE5D8A-46B9-4A43-9DC3-E396C8029A39}"/>
                </a:ext>
              </a:extLst>
            </p:cNvPr>
            <p:cNvSpPr txBox="1"/>
            <p:nvPr/>
          </p:nvSpPr>
          <p:spPr>
            <a:xfrm>
              <a:off x="4084335" y="2199984"/>
              <a:ext cx="212924" cy="27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28AC996-CFFC-654F-8CFB-2F96D7CDAAFF}"/>
                </a:ext>
              </a:extLst>
            </p:cNvPr>
            <p:cNvSpPr txBox="1"/>
            <p:nvPr/>
          </p:nvSpPr>
          <p:spPr>
            <a:xfrm>
              <a:off x="5460508" y="2581784"/>
              <a:ext cx="446616" cy="27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>
                  <a:latin typeface="Arial" panose="020B0604020202020204" pitchFamily="34" charset="0"/>
                  <a:cs typeface="Arial" panose="020B0604020202020204" pitchFamily="34" charset="0"/>
                </a:rPr>
                <a:t>1..*</a:t>
              </a:r>
            </a:p>
          </p:txBody>
        </p:sp>
        <p:sp>
          <p:nvSpPr>
            <p:cNvPr id="148" name="Diamond 147">
              <a:extLst>
                <a:ext uri="{FF2B5EF4-FFF2-40B4-BE49-F238E27FC236}">
                  <a16:creationId xmlns:a16="http://schemas.microsoft.com/office/drawing/2014/main" id="{F28C20E3-0759-4C49-ADCD-760FB1D11472}"/>
                </a:ext>
              </a:extLst>
            </p:cNvPr>
            <p:cNvSpPr/>
            <p:nvPr/>
          </p:nvSpPr>
          <p:spPr>
            <a:xfrm rot="10800000">
              <a:off x="8989236" y="1424141"/>
              <a:ext cx="161814" cy="16611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Diamond 148">
              <a:extLst>
                <a:ext uri="{FF2B5EF4-FFF2-40B4-BE49-F238E27FC236}">
                  <a16:creationId xmlns:a16="http://schemas.microsoft.com/office/drawing/2014/main" id="{1CAA5931-C89A-1F4E-9B7E-BA7A66EE1D0C}"/>
                </a:ext>
              </a:extLst>
            </p:cNvPr>
            <p:cNvSpPr/>
            <p:nvPr/>
          </p:nvSpPr>
          <p:spPr>
            <a:xfrm rot="5400000">
              <a:off x="7376389" y="2448832"/>
              <a:ext cx="140547" cy="19125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0" name="Elbow Connector 149">
              <a:extLst>
                <a:ext uri="{FF2B5EF4-FFF2-40B4-BE49-F238E27FC236}">
                  <a16:creationId xmlns:a16="http://schemas.microsoft.com/office/drawing/2014/main" id="{3370DB06-247A-9543-8231-8DDE8384A309}"/>
                </a:ext>
              </a:extLst>
            </p:cNvPr>
            <p:cNvCxnSpPr>
              <a:cxnSpLocks/>
              <a:stCxn id="121" idx="0"/>
              <a:endCxn id="109" idx="0"/>
            </p:cNvCxnSpPr>
            <p:nvPr/>
          </p:nvCxnSpPr>
          <p:spPr>
            <a:xfrm flipV="1">
              <a:off x="7546605" y="901260"/>
              <a:ext cx="1537437" cy="819285"/>
            </a:xfrm>
            <a:prstGeom prst="bentConnector4">
              <a:avLst>
                <a:gd name="adj1" fmla="val 14296"/>
                <a:gd name="adj2" fmla="val 12790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Elbow Connector 150">
              <a:extLst>
                <a:ext uri="{FF2B5EF4-FFF2-40B4-BE49-F238E27FC236}">
                  <a16:creationId xmlns:a16="http://schemas.microsoft.com/office/drawing/2014/main" id="{1566E63C-E817-D348-9F40-3C6005B380D8}"/>
                </a:ext>
              </a:extLst>
            </p:cNvPr>
            <p:cNvCxnSpPr>
              <a:cxnSpLocks/>
              <a:stCxn id="149" idx="0"/>
              <a:endCxn id="109" idx="1"/>
            </p:cNvCxnSpPr>
            <p:nvPr/>
          </p:nvCxnSpPr>
          <p:spPr>
            <a:xfrm flipV="1">
              <a:off x="7542289" y="1159873"/>
              <a:ext cx="851451" cy="1384586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1B3D4C2-A323-F541-ADBA-AFB804184DCB}"/>
                </a:ext>
              </a:extLst>
            </p:cNvPr>
            <p:cNvSpPr txBox="1"/>
            <p:nvPr/>
          </p:nvSpPr>
          <p:spPr>
            <a:xfrm>
              <a:off x="7407406" y="2287516"/>
              <a:ext cx="212924" cy="27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5EC8F12D-3630-8E45-A72C-2B8AD38B25B0}"/>
                </a:ext>
              </a:extLst>
            </p:cNvPr>
            <p:cNvSpPr txBox="1"/>
            <p:nvPr/>
          </p:nvSpPr>
          <p:spPr>
            <a:xfrm>
              <a:off x="8871118" y="641678"/>
              <a:ext cx="212924" cy="27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C316811C-9753-9944-B8F3-1BBA9965440A}"/>
                </a:ext>
              </a:extLst>
            </p:cNvPr>
            <p:cNvSpPr txBox="1"/>
            <p:nvPr/>
          </p:nvSpPr>
          <p:spPr>
            <a:xfrm>
              <a:off x="9036326" y="2526102"/>
              <a:ext cx="212924" cy="27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6C5D75B8-EABA-C342-A573-DC9A3648CB5F}"/>
                </a:ext>
              </a:extLst>
            </p:cNvPr>
            <p:cNvSpPr txBox="1"/>
            <p:nvPr/>
          </p:nvSpPr>
          <p:spPr>
            <a:xfrm>
              <a:off x="9105902" y="1380058"/>
              <a:ext cx="212924" cy="27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8BE468F-DA1C-9B49-87E5-5F6A29EFFBC2}"/>
                </a:ext>
              </a:extLst>
            </p:cNvPr>
            <p:cNvSpPr txBox="1"/>
            <p:nvPr/>
          </p:nvSpPr>
          <p:spPr>
            <a:xfrm>
              <a:off x="6997663" y="4019436"/>
              <a:ext cx="212924" cy="27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EA9C8869-5D5E-F74B-A3AA-BC3285A1F5E8}"/>
                </a:ext>
              </a:extLst>
            </p:cNvPr>
            <p:cNvSpPr txBox="1"/>
            <p:nvPr/>
          </p:nvSpPr>
          <p:spPr>
            <a:xfrm>
              <a:off x="6897717" y="4554448"/>
              <a:ext cx="212924" cy="27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94D13ABC-C5B7-4F4D-9B4B-B3BC948A779E}"/>
                </a:ext>
              </a:extLst>
            </p:cNvPr>
            <p:cNvSpPr txBox="1"/>
            <p:nvPr/>
          </p:nvSpPr>
          <p:spPr>
            <a:xfrm>
              <a:off x="7604235" y="4711255"/>
              <a:ext cx="212924" cy="27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2D74165-936A-3742-B873-B7A4CE790FDE}"/>
                </a:ext>
              </a:extLst>
            </p:cNvPr>
            <p:cNvSpPr txBox="1"/>
            <p:nvPr/>
          </p:nvSpPr>
          <p:spPr>
            <a:xfrm>
              <a:off x="8835049" y="4927571"/>
              <a:ext cx="212924" cy="27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cxnSp>
          <p:nvCxnSpPr>
            <p:cNvPr id="160" name="Elbow Connector 159">
              <a:extLst>
                <a:ext uri="{FF2B5EF4-FFF2-40B4-BE49-F238E27FC236}">
                  <a16:creationId xmlns:a16="http://schemas.microsoft.com/office/drawing/2014/main" id="{E19CBF3D-2B2D-B04D-89C9-7FC7D99ECBFE}"/>
                </a:ext>
              </a:extLst>
            </p:cNvPr>
            <p:cNvCxnSpPr>
              <a:cxnSpLocks/>
              <a:stCxn id="148" idx="0"/>
              <a:endCxn id="130" idx="0"/>
            </p:cNvCxnSpPr>
            <p:nvPr/>
          </p:nvCxnSpPr>
          <p:spPr>
            <a:xfrm rot="16200000" flipH="1">
              <a:off x="8522491" y="2137908"/>
              <a:ext cx="1095390" cy="86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44ED48E-0154-404F-89CC-FBC4658EF2B8}"/>
                </a:ext>
              </a:extLst>
            </p:cNvPr>
            <p:cNvSpPr txBox="1"/>
            <p:nvPr/>
          </p:nvSpPr>
          <p:spPr>
            <a:xfrm rot="5400000">
              <a:off x="8663442" y="2053582"/>
              <a:ext cx="12268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made up of</a:t>
              </a:r>
            </a:p>
          </p:txBody>
        </p:sp>
        <p:sp>
          <p:nvSpPr>
            <p:cNvPr id="162" name="Triangle 161">
              <a:extLst>
                <a:ext uri="{FF2B5EF4-FFF2-40B4-BE49-F238E27FC236}">
                  <a16:creationId xmlns:a16="http://schemas.microsoft.com/office/drawing/2014/main" id="{BDC66F21-A1C7-6F42-AF99-FA29B8B3305E}"/>
                </a:ext>
              </a:extLst>
            </p:cNvPr>
            <p:cNvSpPr/>
            <p:nvPr/>
          </p:nvSpPr>
          <p:spPr>
            <a:xfrm rot="10800000">
              <a:off x="9198883" y="2509335"/>
              <a:ext cx="133431" cy="11519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E08687E7-10CD-6E43-8317-221F7A22DEA1}"/>
                </a:ext>
              </a:extLst>
            </p:cNvPr>
            <p:cNvSpPr txBox="1"/>
            <p:nvPr/>
          </p:nvSpPr>
          <p:spPr>
            <a:xfrm>
              <a:off x="4462922" y="1458520"/>
              <a:ext cx="11738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made up of</a:t>
              </a:r>
            </a:p>
          </p:txBody>
        </p:sp>
        <p:sp>
          <p:nvSpPr>
            <p:cNvPr id="164" name="Triangle 163">
              <a:extLst>
                <a:ext uri="{FF2B5EF4-FFF2-40B4-BE49-F238E27FC236}">
                  <a16:creationId xmlns:a16="http://schemas.microsoft.com/office/drawing/2014/main" id="{DD7C36A8-F917-8748-9897-211975202708}"/>
                </a:ext>
              </a:extLst>
            </p:cNvPr>
            <p:cNvSpPr/>
            <p:nvPr/>
          </p:nvSpPr>
          <p:spPr>
            <a:xfrm rot="5400000">
              <a:off x="5368455" y="1558731"/>
              <a:ext cx="139455" cy="11021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736338E4-0388-9D4F-B852-A473D6D3E080}"/>
                </a:ext>
              </a:extLst>
            </p:cNvPr>
            <p:cNvSpPr txBox="1"/>
            <p:nvPr/>
          </p:nvSpPr>
          <p:spPr>
            <a:xfrm>
              <a:off x="4410004" y="2304785"/>
              <a:ext cx="1050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made up of</a:t>
              </a:r>
            </a:p>
          </p:txBody>
        </p:sp>
        <p:sp>
          <p:nvSpPr>
            <p:cNvPr id="166" name="Triangle 165">
              <a:extLst>
                <a:ext uri="{FF2B5EF4-FFF2-40B4-BE49-F238E27FC236}">
                  <a16:creationId xmlns:a16="http://schemas.microsoft.com/office/drawing/2014/main" id="{B7D68352-0B9B-2740-B263-28C84941A9FC}"/>
                </a:ext>
              </a:extLst>
            </p:cNvPr>
            <p:cNvSpPr/>
            <p:nvPr/>
          </p:nvSpPr>
          <p:spPr>
            <a:xfrm rot="5400000">
              <a:off x="5306427" y="2385953"/>
              <a:ext cx="139455" cy="11021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210A421-0C4F-3549-B068-57A0DD482EE1}"/>
                </a:ext>
              </a:extLst>
            </p:cNvPr>
            <p:cNvSpPr txBox="1"/>
            <p:nvPr/>
          </p:nvSpPr>
          <p:spPr>
            <a:xfrm rot="5400000">
              <a:off x="3033330" y="3944111"/>
              <a:ext cx="11738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made up of</a:t>
              </a:r>
            </a:p>
          </p:txBody>
        </p:sp>
        <p:sp>
          <p:nvSpPr>
            <p:cNvPr id="168" name="Triangle 167">
              <a:extLst>
                <a:ext uri="{FF2B5EF4-FFF2-40B4-BE49-F238E27FC236}">
                  <a16:creationId xmlns:a16="http://schemas.microsoft.com/office/drawing/2014/main" id="{C1F58C31-84B3-9C4A-B4D1-423DA34BCDD3}"/>
                </a:ext>
              </a:extLst>
            </p:cNvPr>
            <p:cNvSpPr/>
            <p:nvPr/>
          </p:nvSpPr>
          <p:spPr>
            <a:xfrm rot="3652923">
              <a:off x="3588813" y="4369475"/>
              <a:ext cx="133431" cy="11519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B0F2766-702D-5749-91A6-7209D56C1265}"/>
                </a:ext>
              </a:extLst>
            </p:cNvPr>
            <p:cNvSpPr txBox="1"/>
            <p:nvPr/>
          </p:nvSpPr>
          <p:spPr>
            <a:xfrm>
              <a:off x="7808645" y="4727072"/>
              <a:ext cx="11738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made up of</a:t>
              </a:r>
            </a:p>
          </p:txBody>
        </p:sp>
        <p:sp>
          <p:nvSpPr>
            <p:cNvPr id="170" name="Triangle 169">
              <a:extLst>
                <a:ext uri="{FF2B5EF4-FFF2-40B4-BE49-F238E27FC236}">
                  <a16:creationId xmlns:a16="http://schemas.microsoft.com/office/drawing/2014/main" id="{484F2946-48DF-3944-9173-65750F4E9FF9}"/>
                </a:ext>
              </a:extLst>
            </p:cNvPr>
            <p:cNvSpPr/>
            <p:nvPr/>
          </p:nvSpPr>
          <p:spPr>
            <a:xfrm rot="5400000">
              <a:off x="8748581" y="4837060"/>
              <a:ext cx="139455" cy="11021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47BF7D4F-4192-9645-90D2-A1522EF986F5}"/>
                </a:ext>
              </a:extLst>
            </p:cNvPr>
            <p:cNvCxnSpPr>
              <a:cxnSpLocks/>
              <a:endCxn id="98" idx="1"/>
            </p:cNvCxnSpPr>
            <p:nvPr/>
          </p:nvCxnSpPr>
          <p:spPr>
            <a:xfrm>
              <a:off x="787515" y="2535265"/>
              <a:ext cx="422686" cy="5711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Diamond 171">
              <a:extLst>
                <a:ext uri="{FF2B5EF4-FFF2-40B4-BE49-F238E27FC236}">
                  <a16:creationId xmlns:a16="http://schemas.microsoft.com/office/drawing/2014/main" id="{68DBD7A2-5A02-4B47-88F6-9E72C0BD9FC7}"/>
                </a:ext>
              </a:extLst>
            </p:cNvPr>
            <p:cNvSpPr/>
            <p:nvPr/>
          </p:nvSpPr>
          <p:spPr>
            <a:xfrm rot="5400000">
              <a:off x="4120525" y="2451956"/>
              <a:ext cx="140547" cy="19125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760513AA-A427-2247-B52E-915F264230F3}"/>
                </a:ext>
              </a:extLst>
            </p:cNvPr>
            <p:cNvCxnSpPr>
              <a:cxnSpLocks/>
              <a:stCxn id="131" idx="3"/>
            </p:cNvCxnSpPr>
            <p:nvPr/>
          </p:nvCxnSpPr>
          <p:spPr>
            <a:xfrm flipV="1">
              <a:off x="8796957" y="3819145"/>
              <a:ext cx="326961" cy="12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12444E87-FB37-4E46-BE0C-1B4BE2C7C795}"/>
                </a:ext>
              </a:extLst>
            </p:cNvPr>
            <p:cNvSpPr txBox="1"/>
            <p:nvPr/>
          </p:nvSpPr>
          <p:spPr>
            <a:xfrm>
              <a:off x="1180823" y="393098"/>
              <a:ext cx="805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Model</a:t>
              </a:r>
            </a:p>
          </p:txBody>
        </p:sp>
        <p:sp>
          <p:nvSpPr>
            <p:cNvPr id="175" name="Rounded Rectangle 12">
              <a:extLst>
                <a:ext uri="{FF2B5EF4-FFF2-40B4-BE49-F238E27FC236}">
                  <a16:creationId xmlns:a16="http://schemas.microsoft.com/office/drawing/2014/main" id="{BDF3F90F-224C-7E47-83AD-0E5D0B951AE9}"/>
                </a:ext>
              </a:extLst>
            </p:cNvPr>
            <p:cNvSpPr/>
            <p:nvPr/>
          </p:nvSpPr>
          <p:spPr>
            <a:xfrm rot="16200000">
              <a:off x="-2381089" y="2744741"/>
              <a:ext cx="5623998" cy="72738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</a:p>
          </p:txBody>
        </p:sp>
        <p:sp>
          <p:nvSpPr>
            <p:cNvPr id="176" name="Rounded Rectangle 144">
              <a:extLst>
                <a:ext uri="{FF2B5EF4-FFF2-40B4-BE49-F238E27FC236}">
                  <a16:creationId xmlns:a16="http://schemas.microsoft.com/office/drawing/2014/main" id="{ADC8E9BE-A77B-6049-BEFB-C6D28CE38495}"/>
                </a:ext>
              </a:extLst>
            </p:cNvPr>
            <p:cNvSpPr/>
            <p:nvPr/>
          </p:nvSpPr>
          <p:spPr>
            <a:xfrm>
              <a:off x="1192652" y="6159218"/>
              <a:ext cx="10483775" cy="52966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6E29854F-A4E9-0047-B7AA-6E4550BE12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71547" y="2726370"/>
              <a:ext cx="8049" cy="2932158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0DEC2201-B86B-904D-81F6-0636DB6B7D4D}"/>
                </a:ext>
              </a:extLst>
            </p:cNvPr>
            <p:cNvCxnSpPr>
              <a:cxnSpLocks/>
            </p:cNvCxnSpPr>
            <p:nvPr/>
          </p:nvCxnSpPr>
          <p:spPr>
            <a:xfrm>
              <a:off x="1279596" y="5652966"/>
              <a:ext cx="5116708" cy="166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85A6368A-DE5E-C341-9140-EE8CB105DE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07429" y="5664091"/>
              <a:ext cx="11124" cy="495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Elbow Connector 67">
              <a:extLst>
                <a:ext uri="{FF2B5EF4-FFF2-40B4-BE49-F238E27FC236}">
                  <a16:creationId xmlns:a16="http://schemas.microsoft.com/office/drawing/2014/main" id="{BD120DC3-D732-7F40-8F00-4238DC4CD3AD}"/>
                </a:ext>
              </a:extLst>
            </p:cNvPr>
            <p:cNvCxnSpPr>
              <a:cxnSpLocks/>
              <a:stCxn id="102" idx="3"/>
              <a:endCxn id="181" idx="2"/>
            </p:cNvCxnSpPr>
            <p:nvPr/>
          </p:nvCxnSpPr>
          <p:spPr>
            <a:xfrm flipV="1">
              <a:off x="4040595" y="3838182"/>
              <a:ext cx="752541" cy="101625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Diamond 180">
              <a:extLst>
                <a:ext uri="{FF2B5EF4-FFF2-40B4-BE49-F238E27FC236}">
                  <a16:creationId xmlns:a16="http://schemas.microsoft.com/office/drawing/2014/main" id="{998FBED0-1E94-DA48-9805-B00FA6A87BC0}"/>
                </a:ext>
              </a:extLst>
            </p:cNvPr>
            <p:cNvSpPr/>
            <p:nvPr/>
          </p:nvSpPr>
          <p:spPr>
            <a:xfrm rot="5280000">
              <a:off x="4818430" y="3739218"/>
              <a:ext cx="140547" cy="191252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80F7D1D3-1E92-D545-9A5C-FEEE5679CA2D}"/>
                </a:ext>
              </a:extLst>
            </p:cNvPr>
            <p:cNvSpPr txBox="1"/>
            <p:nvPr/>
          </p:nvSpPr>
          <p:spPr>
            <a:xfrm>
              <a:off x="3996959" y="4843380"/>
              <a:ext cx="491026" cy="2923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300" dirty="0">
                  <a:latin typeface="Arial"/>
                  <a:cs typeface="Arial"/>
                </a:rPr>
                <a:t>0..1</a:t>
              </a:r>
              <a:endParaRPr lang="en-US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BB0820EC-092E-9E4B-A3CF-27E5D40D7902}"/>
                </a:ext>
              </a:extLst>
            </p:cNvPr>
            <p:cNvSpPr txBox="1"/>
            <p:nvPr/>
          </p:nvSpPr>
          <p:spPr>
            <a:xfrm>
              <a:off x="4766106" y="3585206"/>
              <a:ext cx="296355" cy="29795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30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5CD0D2-A473-5B45-A200-2851B2E64F05}"/>
                </a:ext>
              </a:extLst>
            </p:cNvPr>
            <p:cNvSpPr txBox="1"/>
            <p:nvPr/>
          </p:nvSpPr>
          <p:spPr>
            <a:xfrm rot="16200000">
              <a:off x="4067846" y="4272512"/>
              <a:ext cx="4892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tie to</a:t>
              </a:r>
            </a:p>
          </p:txBody>
        </p:sp>
        <p:sp>
          <p:nvSpPr>
            <p:cNvPr id="185" name="Triangle 184">
              <a:extLst>
                <a:ext uri="{FF2B5EF4-FFF2-40B4-BE49-F238E27FC236}">
                  <a16:creationId xmlns:a16="http://schemas.microsoft.com/office/drawing/2014/main" id="{95192842-F1AC-074A-8262-668F0382F9AD}"/>
                </a:ext>
              </a:extLst>
            </p:cNvPr>
            <p:cNvSpPr/>
            <p:nvPr/>
          </p:nvSpPr>
          <p:spPr>
            <a:xfrm>
              <a:off x="4257332" y="3931449"/>
              <a:ext cx="139455" cy="11021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ounded Rectangle 16">
              <a:extLst>
                <a:ext uri="{FF2B5EF4-FFF2-40B4-BE49-F238E27FC236}">
                  <a16:creationId xmlns:a16="http://schemas.microsoft.com/office/drawing/2014/main" id="{92086A14-D8AE-2D42-BA3B-F32D355AFF09}"/>
                </a:ext>
              </a:extLst>
            </p:cNvPr>
            <p:cNvSpPr/>
            <p:nvPr/>
          </p:nvSpPr>
          <p:spPr>
            <a:xfrm>
              <a:off x="10596004" y="3931449"/>
              <a:ext cx="1122310" cy="656988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latin typeface="Arial"/>
                  <a:cs typeface="Arial"/>
                </a:rPr>
                <a:t>Recurring</a:t>
              </a:r>
            </a:p>
            <a:p>
              <a:pPr algn="ctr"/>
              <a:r>
                <a:rPr lang="en-US" sz="1300" dirty="0">
                  <a:latin typeface="Arial"/>
                  <a:cs typeface="Arial"/>
                </a:rPr>
                <a:t>ExpenditureList</a:t>
              </a:r>
            </a:p>
          </p:txBody>
        </p:sp>
        <p:sp>
          <p:nvSpPr>
            <p:cNvPr id="187" name="Diamond 186">
              <a:extLst>
                <a:ext uri="{FF2B5EF4-FFF2-40B4-BE49-F238E27FC236}">
                  <a16:creationId xmlns:a16="http://schemas.microsoft.com/office/drawing/2014/main" id="{82B569DE-777E-AE4B-9505-32AC9630725A}"/>
                </a:ext>
              </a:extLst>
            </p:cNvPr>
            <p:cNvSpPr/>
            <p:nvPr/>
          </p:nvSpPr>
          <p:spPr>
            <a:xfrm rot="10800000">
              <a:off x="10445618" y="4174646"/>
              <a:ext cx="161814" cy="16611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8" name="Connector: Elbow 260">
              <a:extLst>
                <a:ext uri="{FF2B5EF4-FFF2-40B4-BE49-F238E27FC236}">
                  <a16:creationId xmlns:a16="http://schemas.microsoft.com/office/drawing/2014/main" id="{73AB41C2-4E2E-824E-8671-F503FBD70B51}"/>
                </a:ext>
              </a:extLst>
            </p:cNvPr>
            <p:cNvCxnSpPr>
              <a:cxnSpLocks/>
              <a:stCxn id="130" idx="3"/>
              <a:endCxn id="187" idx="3"/>
            </p:cNvCxnSpPr>
            <p:nvPr/>
          </p:nvCxnSpPr>
          <p:spPr>
            <a:xfrm>
              <a:off x="9760531" y="2944259"/>
              <a:ext cx="685087" cy="1313444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287979DC-F9E6-6A48-83C8-0F221F510AAA}"/>
                </a:ext>
              </a:extLst>
            </p:cNvPr>
            <p:cNvSpPr txBox="1"/>
            <p:nvPr/>
          </p:nvSpPr>
          <p:spPr>
            <a:xfrm rot="16200000">
              <a:off x="9357568" y="3494307"/>
              <a:ext cx="12268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made up of</a:t>
              </a:r>
            </a:p>
          </p:txBody>
        </p:sp>
        <p:sp>
          <p:nvSpPr>
            <p:cNvPr id="190" name="Triangle 228">
              <a:extLst>
                <a:ext uri="{FF2B5EF4-FFF2-40B4-BE49-F238E27FC236}">
                  <a16:creationId xmlns:a16="http://schemas.microsoft.com/office/drawing/2014/main" id="{1AC39C67-5B40-6848-AD44-E4BEEB19EA83}"/>
                </a:ext>
              </a:extLst>
            </p:cNvPr>
            <p:cNvSpPr/>
            <p:nvPr/>
          </p:nvSpPr>
          <p:spPr>
            <a:xfrm>
              <a:off x="9904289" y="3213735"/>
              <a:ext cx="133431" cy="11519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E17F0484-6899-8845-8C75-F8EDB342F591}"/>
                </a:ext>
              </a:extLst>
            </p:cNvPr>
            <p:cNvSpPr txBox="1"/>
            <p:nvPr/>
          </p:nvSpPr>
          <p:spPr>
            <a:xfrm>
              <a:off x="10275705" y="3928302"/>
              <a:ext cx="212924" cy="27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41B36F90-C1CA-174E-8671-28546385C0C6}"/>
                </a:ext>
              </a:extLst>
            </p:cNvPr>
            <p:cNvSpPr txBox="1"/>
            <p:nvPr/>
          </p:nvSpPr>
          <p:spPr>
            <a:xfrm>
              <a:off x="9732822" y="2747759"/>
              <a:ext cx="212924" cy="27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93" name="Diamond 192">
              <a:extLst>
                <a:ext uri="{FF2B5EF4-FFF2-40B4-BE49-F238E27FC236}">
                  <a16:creationId xmlns:a16="http://schemas.microsoft.com/office/drawing/2014/main" id="{26F837E6-D853-224D-8A9A-1963361DD374}"/>
                </a:ext>
              </a:extLst>
            </p:cNvPr>
            <p:cNvSpPr/>
            <p:nvPr/>
          </p:nvSpPr>
          <p:spPr>
            <a:xfrm rot="10800000">
              <a:off x="5329825" y="4009833"/>
              <a:ext cx="177165" cy="23042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4" name="Connector: Elbow 268">
              <a:extLst>
                <a:ext uri="{FF2B5EF4-FFF2-40B4-BE49-F238E27FC236}">
                  <a16:creationId xmlns:a16="http://schemas.microsoft.com/office/drawing/2014/main" id="{FF313DDD-A001-2D48-BD0C-C560897B78A9}"/>
                </a:ext>
              </a:extLst>
            </p:cNvPr>
            <p:cNvCxnSpPr>
              <a:stCxn id="193" idx="0"/>
              <a:endCxn id="186" idx="2"/>
            </p:cNvCxnSpPr>
            <p:nvPr/>
          </p:nvCxnSpPr>
          <p:spPr>
            <a:xfrm rot="16200000" flipH="1">
              <a:off x="8113694" y="1544971"/>
              <a:ext cx="348179" cy="5738752"/>
            </a:xfrm>
            <a:prstGeom prst="bentConnector3">
              <a:avLst>
                <a:gd name="adj1" fmla="val 35532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34E6318-D78B-F542-B55B-4821362677DC}"/>
                </a:ext>
              </a:extLst>
            </p:cNvPr>
            <p:cNvSpPr txBox="1"/>
            <p:nvPr/>
          </p:nvSpPr>
          <p:spPr>
            <a:xfrm>
              <a:off x="5462468" y="4019352"/>
              <a:ext cx="212924" cy="27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1D43D0A7-003B-7B44-9CFD-CBAF05694AF3}"/>
                </a:ext>
              </a:extLst>
            </p:cNvPr>
            <p:cNvSpPr txBox="1"/>
            <p:nvPr/>
          </p:nvSpPr>
          <p:spPr>
            <a:xfrm>
              <a:off x="11105249" y="4569596"/>
              <a:ext cx="212924" cy="27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351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Macintosh PowerPoint</Application>
  <PresentationFormat>Widescreen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 Tan Yi Jia</dc:creator>
  <cp:lastModifiedBy>Valerie Tan Yi Jia</cp:lastModifiedBy>
  <cp:revision>2</cp:revision>
  <dcterms:created xsi:type="dcterms:W3CDTF">2019-10-22T14:06:42Z</dcterms:created>
  <dcterms:modified xsi:type="dcterms:W3CDTF">2019-10-22T14:08:27Z</dcterms:modified>
</cp:coreProperties>
</file>