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8CC6-DE24-BC44-8B1E-6E7A58518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FECB1-2078-E44B-8656-D89923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0F01-7297-1945-BAF9-BCEF50A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C682-3E9B-3D4F-BD95-214E6F25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D25D-777B-2B46-AF36-C63A19DB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E777-F682-7C47-9178-C7C7D1B7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2832-4E36-4141-9D61-576E342B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EF17-7D76-074B-B9DA-9FF98E25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403C-C93B-4142-9E6B-8EFA10F0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5284-F409-4345-B428-DFBD538E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0000E-7429-4344-B394-7BF683513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54D60-80B1-E64E-B888-24BB5901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2C22-A3B1-EE4A-8B99-6C47B9BD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1B14-805A-DF4F-B7CF-220292D0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EC9F-AFB1-2546-A4FF-E54C245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A54B-5496-E846-BCEB-D35A2D97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8B8C-9B78-C148-9179-EC6BA2A1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A3A5-7079-A043-BB89-76C3CD4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7E5E-6FEF-C047-A606-7FD24019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D45F-23DE-A646-9DA6-3E64DFD1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CE55-76C6-B541-A5E0-A0C1C9BC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B213-6B7F-9449-B115-7A17CF78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71AA-E47F-AA46-BB61-867C1E3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C10D-8737-EB43-93E0-995272BB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2FB3-AF7D-D040-AC84-DFE6B4E4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F034-2390-7E40-87DB-48C2639D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8DDD-DDED-1F40-A9BD-2BD95F083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F5986-CDB7-9D4B-B9CF-81244FF82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5AD4-78A9-874C-8908-AE2854C1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D1FC-A647-BF48-A57A-C73860AC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FC70-2D2E-BC49-96A5-1CDE15D4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61D1-D8DD-8741-94AC-A7C3348E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48BB9-F496-374C-A579-92DF5D24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BE21-72F7-F24B-8506-550F7AA0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E48E1-6CB0-2D4B-B69B-C4543205A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6D729-8229-2B45-A296-D92A7EBAC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BDACC-7E95-794B-8130-B29D4008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4B040-4126-484B-8193-41CE8ECC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45D64-7537-6047-A062-E61BCE9D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77C1-35F9-AB43-8453-49137519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8A8CF-3A6A-EB4A-B5C7-FBA28F67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0C0AB-3C56-CF4A-8306-7D9969FC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12460-E91A-B640-9468-6CF152F6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B7631-E073-7948-B310-65AC827F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D3184-B2CA-8345-A7DE-087E8FD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AF279-5795-F24F-9D3C-FA267B77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83D-55BF-5141-A544-5F507922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78B5-8EDE-C446-9C0C-57D09D3DD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578FE-72C2-A549-A7F2-EDF7FC4F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FBFFC-CEA6-734C-82DF-E0F70E22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A9DB-12EA-034D-84E5-97C18619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5D5C-8FD4-1441-8B81-76D202CE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F14E-8679-1346-85BD-0AD9BA38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03309-83C1-3947-9DC5-BAD33F5B6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98B19-B2C9-C143-96EC-EAC1495AD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16438-E343-CC4C-AC11-D5A3C9AC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CE243-50E0-124A-9895-6ED186F7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560A8-67C3-FD40-9966-B25E0BAA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96FE2-AE55-2E4F-B94C-5BAFFCF1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8EFDD-200A-CD47-BA62-94181822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95CE-7DB5-B443-B27E-C45011FAB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F535-4542-5D40-B139-C63806418E3E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8443-FFDD-6F4D-99D9-B76D8E067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9655-99A4-8A45-A4C6-735BADCDD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ECC052-2A2A-5B43-AB46-43DA1C4136B6}"/>
              </a:ext>
            </a:extLst>
          </p:cNvPr>
          <p:cNvGrpSpPr/>
          <p:nvPr/>
        </p:nvGrpSpPr>
        <p:grpSpPr>
          <a:xfrm>
            <a:off x="1502229" y="200374"/>
            <a:ext cx="8691613" cy="6594867"/>
            <a:chOff x="1502229" y="200374"/>
            <a:chExt cx="8691613" cy="6594867"/>
          </a:xfrm>
        </p:grpSpPr>
        <p:cxnSp>
          <p:nvCxnSpPr>
            <p:cNvPr id="5" name="Curved Connector 4">
              <a:extLst>
                <a:ext uri="{FF2B5EF4-FFF2-40B4-BE49-F238E27FC236}">
                  <a16:creationId xmlns:a16="http://schemas.microsoft.com/office/drawing/2014/main" id="{E696B461-A51B-F142-AA72-E0969BEDF8F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32720" y="5015403"/>
              <a:ext cx="144865" cy="193058"/>
            </a:xfrm>
            <a:prstGeom prst="curvedConnector4">
              <a:avLst>
                <a:gd name="adj1" fmla="val 42"/>
                <a:gd name="adj2" fmla="val 152845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D599C2-A962-8F45-A43B-57D378EF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1499" y="4497625"/>
              <a:ext cx="3324084" cy="3293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674DE4B2-CD8E-D342-A9C8-C81CA8757A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17998" y="3937703"/>
              <a:ext cx="144865" cy="193058"/>
            </a:xfrm>
            <a:prstGeom prst="curvedConnector4">
              <a:avLst>
                <a:gd name="adj1" fmla="val 30058"/>
                <a:gd name="adj2" fmla="val 152845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ADC2949E-788F-DA40-8CAF-A371CCA3CE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08475" y="3142364"/>
              <a:ext cx="144865" cy="193058"/>
            </a:xfrm>
            <a:prstGeom prst="curvedConnector4">
              <a:avLst>
                <a:gd name="adj1" fmla="val 30058"/>
                <a:gd name="adj2" fmla="val 152845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CAE3329-313C-A14F-81C3-08E36AFA49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93198" y="2467152"/>
              <a:ext cx="144865" cy="193058"/>
            </a:xfrm>
            <a:prstGeom prst="curvedConnector4">
              <a:avLst>
                <a:gd name="adj1" fmla="val 30058"/>
                <a:gd name="adj2" fmla="val 152845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C3A9A23-1A3D-C943-9C1B-C763830B615F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4818028" y="2293987"/>
              <a:ext cx="142125" cy="0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A10034-E61F-8B46-9E64-DDA97244C7EA}"/>
                </a:ext>
              </a:extLst>
            </p:cNvPr>
            <p:cNvSpPr txBox="1"/>
            <p:nvPr/>
          </p:nvSpPr>
          <p:spPr>
            <a:xfrm>
              <a:off x="2012458" y="200374"/>
              <a:ext cx="723528" cy="26161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:Main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D1F76D-586A-0147-9F4B-52349F5E13C7}"/>
                </a:ext>
              </a:extLst>
            </p:cNvPr>
            <p:cNvSpPr txBox="1"/>
            <p:nvPr/>
          </p:nvSpPr>
          <p:spPr>
            <a:xfrm>
              <a:off x="3984544" y="556555"/>
              <a:ext cx="1445209" cy="2616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:ParseCommand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BDC5EF-B0C3-5947-AB05-AE48A61EC414}"/>
                </a:ext>
              </a:extLst>
            </p:cNvPr>
            <p:cNvSpPr/>
            <p:nvPr/>
          </p:nvSpPr>
          <p:spPr>
            <a:xfrm>
              <a:off x="8010833" y="1178936"/>
              <a:ext cx="135552" cy="2616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139EC5-090A-2F4F-B9F1-0D311405E93F}"/>
                </a:ext>
              </a:extLst>
            </p:cNvPr>
            <p:cNvSpPr txBox="1"/>
            <p:nvPr/>
          </p:nvSpPr>
          <p:spPr>
            <a:xfrm>
              <a:off x="7425737" y="962169"/>
              <a:ext cx="1305745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:ParseType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03A5DC6-C9EE-654F-BDE7-BE3EF253698E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416905" y="687360"/>
              <a:ext cx="1567639" cy="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DA98C-B429-8947-8D7E-5727100A96F0}"/>
                </a:ext>
              </a:extLst>
            </p:cNvPr>
            <p:cNvSpPr txBox="1"/>
            <p:nvPr/>
          </p:nvSpPr>
          <p:spPr>
            <a:xfrm>
              <a:off x="2580024" y="451562"/>
              <a:ext cx="1297150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>
                  <a:latin typeface="Arial"/>
                  <a:cs typeface="Arial"/>
                </a:rPr>
                <a:t>ParseCommand()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640E00-A29A-F049-9D98-98E2BEBB0BA0}"/>
                </a:ext>
              </a:extLst>
            </p:cNvPr>
            <p:cNvSpPr txBox="1"/>
            <p:nvPr/>
          </p:nvSpPr>
          <p:spPr>
            <a:xfrm>
              <a:off x="5761870" y="853059"/>
              <a:ext cx="960519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sz="1100">
                  <a:latin typeface="Arial"/>
                  <a:cs typeface="Arial"/>
                </a:rPr>
                <a:t>ParseType()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49B2F4A0-9F6B-EC4A-B9D5-F808CAEC096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rot="10800000">
              <a:off x="4797073" y="1008990"/>
              <a:ext cx="2628665" cy="83985"/>
            </a:xfrm>
            <a:prstGeom prst="bentConnector3">
              <a:avLst>
                <a:gd name="adj1" fmla="val 100874"/>
              </a:avLst>
            </a:prstGeom>
            <a:ln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1A57EEDE-E418-0340-AEA2-D59B0384A1D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97072" y="1444652"/>
              <a:ext cx="3227467" cy="18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F2F2F1-9FA4-E04C-BD0C-CBC078445875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2416907" y="1459526"/>
              <a:ext cx="2312358" cy="24840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EB848A-9D09-E448-9981-B0FDC129788B}"/>
                </a:ext>
              </a:extLst>
            </p:cNvPr>
            <p:cNvSpPr/>
            <p:nvPr/>
          </p:nvSpPr>
          <p:spPr>
            <a:xfrm>
              <a:off x="4664465" y="804979"/>
              <a:ext cx="129600" cy="654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2CD4F-55A2-D941-B977-B1A9DDCE6695}"/>
                </a:ext>
              </a:extLst>
            </p:cNvPr>
            <p:cNvCxnSpPr>
              <a:cxnSpLocks/>
              <a:stCxn id="21" idx="2"/>
              <a:endCxn id="54" idx="0"/>
            </p:cNvCxnSpPr>
            <p:nvPr/>
          </p:nvCxnSpPr>
          <p:spPr>
            <a:xfrm>
              <a:off x="4729265" y="1459526"/>
              <a:ext cx="5160" cy="303390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6F491C-CFD6-F545-B41E-A4968E88AB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6905" y="1762917"/>
              <a:ext cx="2192955" cy="1"/>
            </a:xfrm>
            <a:prstGeom prst="straightConnector1">
              <a:avLst/>
            </a:prstGeom>
            <a:ln>
              <a:solidFill>
                <a:schemeClr val="bg2">
                  <a:lumMod val="9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56BF39-AD7D-3F47-99EF-93A8ACAD3447}"/>
                </a:ext>
              </a:extLst>
            </p:cNvPr>
            <p:cNvSpPr txBox="1"/>
            <p:nvPr/>
          </p:nvSpPr>
          <p:spPr>
            <a:xfrm>
              <a:off x="3130103" y="1501308"/>
              <a:ext cx="9140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ParseLine()</a:t>
              </a: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C03B399-AACE-F140-BD1B-D198D8C4036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551" y="2297957"/>
              <a:ext cx="139922" cy="123478"/>
            </a:xfrm>
            <a:prstGeom prst="curvedConnector3">
              <a:avLst>
                <a:gd name="adj1" fmla="val -18462"/>
              </a:avLst>
            </a:prstGeom>
            <a:ln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919511-BD0E-7F42-B42F-52BCE099EA21}"/>
                </a:ext>
              </a:extLst>
            </p:cNvPr>
            <p:cNvSpPr txBox="1"/>
            <p:nvPr/>
          </p:nvSpPr>
          <p:spPr>
            <a:xfrm>
              <a:off x="4938651" y="1626632"/>
              <a:ext cx="1399742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>
                  <a:latin typeface="Arial"/>
                  <a:cs typeface="Arial"/>
                </a:rPr>
                <a:t>parseIsBlank(input)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07D3AA-3300-EA42-A69F-089EAB4C1C5D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4816063" y="3027956"/>
              <a:ext cx="158393" cy="0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C766A7EF-3FB4-BB40-AFB3-FBEFB49170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75352" y="3032823"/>
              <a:ext cx="185456" cy="80131"/>
            </a:xfrm>
            <a:prstGeom prst="curvedConnector3">
              <a:avLst>
                <a:gd name="adj1" fmla="val -19336"/>
              </a:avLst>
            </a:prstGeom>
            <a:ln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BC93E0-E21C-0C48-B9F4-1427467DFE86}"/>
                </a:ext>
              </a:extLst>
            </p:cNvPr>
            <p:cNvSpPr txBox="1"/>
            <p:nvPr/>
          </p:nvSpPr>
          <p:spPr>
            <a:xfrm>
              <a:off x="4952099" y="2341060"/>
              <a:ext cx="1518364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>
                  <a:latin typeface="Arial"/>
                  <a:cs typeface="Arial"/>
                </a:rPr>
                <a:t>parseFirstField(input)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848A44-FBFC-634F-A746-A49B2CF04C81}"/>
                </a:ext>
              </a:extLst>
            </p:cNvPr>
            <p:cNvSpPr txBox="1"/>
            <p:nvPr/>
          </p:nvSpPr>
          <p:spPr>
            <a:xfrm>
              <a:off x="4898177" y="2830579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697B9C5-80D2-8347-8463-719A7F2C73A7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4806443" y="3733890"/>
              <a:ext cx="158393" cy="0"/>
            </a:xfrm>
            <a:prstGeom prst="line">
              <a:avLst/>
            </a:prstGeom>
            <a:ln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8AD6CB21-C574-B44B-BF46-8129DF8CFA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552" y="3730598"/>
              <a:ext cx="162256" cy="82498"/>
            </a:xfrm>
            <a:prstGeom prst="curvedConnector3">
              <a:avLst>
                <a:gd name="adj1" fmla="val -29250"/>
              </a:avLst>
            </a:prstGeom>
            <a:ln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F39F22-E48D-5343-B2E9-39685545E568}"/>
                </a:ext>
              </a:extLst>
            </p:cNvPr>
            <p:cNvSpPr txBox="1"/>
            <p:nvPr/>
          </p:nvSpPr>
          <p:spPr>
            <a:xfrm>
              <a:off x="4940331" y="3108088"/>
              <a:ext cx="2331087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>
                  <a:latin typeface="Arial"/>
                  <a:cs typeface="Arial"/>
                </a:rPr>
                <a:t>removeFirstField(input, command)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16C8B4-02B1-7C4F-A293-BD801D78950B}"/>
                </a:ext>
              </a:extLst>
            </p:cNvPr>
            <p:cNvSpPr txBox="1"/>
            <p:nvPr/>
          </p:nvSpPr>
          <p:spPr>
            <a:xfrm>
              <a:off x="4960808" y="3617020"/>
              <a:ext cx="4587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5CEDB73-268E-4E42-AFFD-12063FE2885B}"/>
                </a:ext>
              </a:extLst>
            </p:cNvPr>
            <p:cNvSpPr txBox="1"/>
            <p:nvPr/>
          </p:nvSpPr>
          <p:spPr>
            <a:xfrm>
              <a:off x="4940331" y="3875116"/>
              <a:ext cx="2603598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>
                  <a:latin typeface="Arial"/>
                  <a:cs typeface="Arial"/>
                </a:rPr>
                <a:t>parseCommandMenu(command, data)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3C54FA3-121B-074A-BF14-722E4CCDA794}"/>
                </a:ext>
              </a:extLst>
            </p:cNvPr>
            <p:cNvCxnSpPr>
              <a:cxnSpLocks/>
              <a:stCxn id="13" idx="2"/>
              <a:endCxn id="59" idx="0"/>
            </p:cNvCxnSpPr>
            <p:nvPr/>
          </p:nvCxnSpPr>
          <p:spPr>
            <a:xfrm flipH="1">
              <a:off x="8073109" y="1440546"/>
              <a:ext cx="5500" cy="3057078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CF0B9F-4223-4348-BF3E-304808F89806}"/>
                </a:ext>
              </a:extLst>
            </p:cNvPr>
            <p:cNvSpPr txBox="1"/>
            <p:nvPr/>
          </p:nvSpPr>
          <p:spPr>
            <a:xfrm>
              <a:off x="5463566" y="4250303"/>
              <a:ext cx="1898277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>
                  <a:latin typeface="Arial"/>
                  <a:cs typeface="Arial"/>
                </a:rPr>
                <a:t>parseData(command, data)</a:t>
              </a:r>
            </a:p>
          </p:txBody>
        </p: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EDF6B8C1-CD0F-0849-81D2-01809F80F6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32721" y="4466354"/>
              <a:ext cx="144865" cy="193058"/>
            </a:xfrm>
            <a:prstGeom prst="curvedConnector4">
              <a:avLst>
                <a:gd name="adj1" fmla="val 42"/>
                <a:gd name="adj2" fmla="val 152845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834AD9-058A-9446-A9AA-C213175CCB66}"/>
                </a:ext>
              </a:extLst>
            </p:cNvPr>
            <p:cNvSpPr txBox="1"/>
            <p:nvPr/>
          </p:nvSpPr>
          <p:spPr>
            <a:xfrm>
              <a:off x="8155795" y="4298045"/>
              <a:ext cx="1486304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>
                  <a:latin typeface="Arial"/>
                  <a:cs typeface="Arial"/>
                </a:rPr>
                <a:t>parseFirstField(data)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1D9F16-F305-8742-914F-0A67FD89F888}"/>
                </a:ext>
              </a:extLst>
            </p:cNvPr>
            <p:cNvCxnSpPr>
              <a:cxnSpLocks/>
            </p:cNvCxnSpPr>
            <p:nvPr/>
          </p:nvCxnSpPr>
          <p:spPr>
            <a:xfrm>
              <a:off x="8116566" y="4910861"/>
              <a:ext cx="167462" cy="0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AD9F248A-093A-3444-9731-B1F92882D3E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39876" y="4913066"/>
              <a:ext cx="144152" cy="52874"/>
            </a:xfrm>
            <a:prstGeom prst="curvedConnector3">
              <a:avLst>
                <a:gd name="adj1" fmla="val -11387"/>
              </a:avLst>
            </a:prstGeom>
            <a:ln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E46C67D-D25E-014B-B40B-B42D526EF67E}"/>
                </a:ext>
              </a:extLst>
            </p:cNvPr>
            <p:cNvSpPr txBox="1"/>
            <p:nvPr/>
          </p:nvSpPr>
          <p:spPr>
            <a:xfrm>
              <a:off x="8247476" y="4786516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AC11A8-6056-C343-A797-C7D19B6C4F62}"/>
                </a:ext>
              </a:extLst>
            </p:cNvPr>
            <p:cNvSpPr txBox="1"/>
            <p:nvPr/>
          </p:nvSpPr>
          <p:spPr>
            <a:xfrm>
              <a:off x="8247475" y="4953077"/>
              <a:ext cx="1946367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>
                  <a:latin typeface="Arial"/>
                  <a:cs typeface="Arial"/>
                </a:rPr>
                <a:t>removeFirstField(data, type)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96D7218-9969-8B49-A05D-9039158870C1}"/>
                </a:ext>
              </a:extLst>
            </p:cNvPr>
            <p:cNvCxnSpPr>
              <a:cxnSpLocks/>
            </p:cNvCxnSpPr>
            <p:nvPr/>
          </p:nvCxnSpPr>
          <p:spPr>
            <a:xfrm>
              <a:off x="8116565" y="5459910"/>
              <a:ext cx="167462" cy="0"/>
            </a:xfrm>
            <a:prstGeom prst="line">
              <a:avLst/>
            </a:prstGeom>
            <a:ln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34D57595-D791-504A-BCFA-3FACD620DE9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39875" y="5462115"/>
              <a:ext cx="144152" cy="52874"/>
            </a:xfrm>
            <a:prstGeom prst="curvedConnector3">
              <a:avLst>
                <a:gd name="adj1" fmla="val -11387"/>
              </a:avLst>
            </a:prstGeom>
            <a:ln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3751FC-9622-E74D-8ED8-E3EA479CC6AD}"/>
                </a:ext>
              </a:extLst>
            </p:cNvPr>
            <p:cNvSpPr txBox="1"/>
            <p:nvPr/>
          </p:nvSpPr>
          <p:spPr>
            <a:xfrm>
              <a:off x="8247475" y="5335565"/>
              <a:ext cx="710451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sz="1100">
                  <a:latin typeface="Arial"/>
                  <a:cs typeface="Arial"/>
                </a:rPr>
                <a:t>rawData</a:t>
              </a:r>
            </a:p>
          </p:txBody>
        </p: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5A00370F-3F44-994B-82BA-F5D9B473A77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85578" y="1750872"/>
              <a:ext cx="144865" cy="193058"/>
            </a:xfrm>
            <a:prstGeom prst="curvedConnector4">
              <a:avLst>
                <a:gd name="adj1" fmla="val -9392"/>
                <a:gd name="adj2" fmla="val 152845"/>
              </a:avLst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71F259-71D2-D240-89A6-8BE64ECEB8D0}"/>
                </a:ext>
              </a:extLst>
            </p:cNvPr>
            <p:cNvSpPr/>
            <p:nvPr/>
          </p:nvSpPr>
          <p:spPr>
            <a:xfrm>
              <a:off x="1844314" y="5595570"/>
              <a:ext cx="6719024" cy="9073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and Round Single Corner of Rectangle 48">
              <a:extLst>
                <a:ext uri="{FF2B5EF4-FFF2-40B4-BE49-F238E27FC236}">
                  <a16:creationId xmlns:a16="http://schemas.microsoft.com/office/drawing/2014/main" id="{D1F03E21-75EF-0542-B45B-D2332E48E76C}"/>
                </a:ext>
              </a:extLst>
            </p:cNvPr>
            <p:cNvSpPr/>
            <p:nvPr/>
          </p:nvSpPr>
          <p:spPr>
            <a:xfrm rot="10800000" flipH="1">
              <a:off x="1841189" y="5589095"/>
              <a:ext cx="407572" cy="261607"/>
            </a:xfrm>
            <a:prstGeom prst="snipRoundRect">
              <a:avLst>
                <a:gd name="adj1" fmla="val 0"/>
                <a:gd name="adj2" fmla="val 1666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C14B7F-0368-204C-B422-02740FFEE734}"/>
                </a:ext>
              </a:extLst>
            </p:cNvPr>
            <p:cNvSpPr txBox="1"/>
            <p:nvPr/>
          </p:nvSpPr>
          <p:spPr>
            <a:xfrm>
              <a:off x="2401999" y="5585136"/>
              <a:ext cx="1220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ParseTypeMenu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02030C-7849-7B4B-A203-08A8FAFF5377}"/>
                </a:ext>
              </a:extLst>
            </p:cNvPr>
            <p:cNvSpPr txBox="1"/>
            <p:nvPr/>
          </p:nvSpPr>
          <p:spPr>
            <a:xfrm>
              <a:off x="1865513" y="5585136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ref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211498-E7FF-BC48-B8E0-2290D8FE413D}"/>
                </a:ext>
              </a:extLst>
            </p:cNvPr>
            <p:cNvSpPr/>
            <p:nvPr/>
          </p:nvSpPr>
          <p:spPr>
            <a:xfrm>
              <a:off x="1502229" y="503549"/>
              <a:ext cx="8625431" cy="619563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5309E0-C496-8944-9C4F-6226CE01DC2E}"/>
                </a:ext>
              </a:extLst>
            </p:cNvPr>
            <p:cNvSpPr/>
            <p:nvPr/>
          </p:nvSpPr>
          <p:spPr>
            <a:xfrm>
              <a:off x="2281353" y="448796"/>
              <a:ext cx="129600" cy="6342739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206D5FA-F164-A34D-93AC-A7E5512985C4}"/>
                </a:ext>
              </a:extLst>
            </p:cNvPr>
            <p:cNvSpPr/>
            <p:nvPr/>
          </p:nvSpPr>
          <p:spPr>
            <a:xfrm>
              <a:off x="4664464" y="1762916"/>
              <a:ext cx="139921" cy="5028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6F60080-78EA-324A-88AC-FFC625D37B6D}"/>
                </a:ext>
              </a:extLst>
            </p:cNvPr>
            <p:cNvSpPr/>
            <p:nvPr/>
          </p:nvSpPr>
          <p:spPr>
            <a:xfrm>
              <a:off x="4754672" y="1907782"/>
              <a:ext cx="126712" cy="38620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7257F8-5BD9-3D41-90F2-C5235C6CE760}"/>
                </a:ext>
              </a:extLst>
            </p:cNvPr>
            <p:cNvSpPr/>
            <p:nvPr/>
          </p:nvSpPr>
          <p:spPr>
            <a:xfrm>
              <a:off x="4754650" y="2622210"/>
              <a:ext cx="122826" cy="40574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60736F-B49A-2B4B-881B-D38D4E3D2A90}"/>
                </a:ext>
              </a:extLst>
            </p:cNvPr>
            <p:cNvSpPr/>
            <p:nvPr/>
          </p:nvSpPr>
          <p:spPr>
            <a:xfrm>
              <a:off x="4745030" y="3328144"/>
              <a:ext cx="122826" cy="40574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9E78AA-1F73-2C42-AF2E-EAD84EB4FB16}"/>
                </a:ext>
              </a:extLst>
            </p:cNvPr>
            <p:cNvSpPr/>
            <p:nvPr/>
          </p:nvSpPr>
          <p:spPr>
            <a:xfrm>
              <a:off x="4745030" y="4095172"/>
              <a:ext cx="122826" cy="40574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CAB414-C8BD-AB4D-BD03-7C1BB5F69CD2}"/>
                </a:ext>
              </a:extLst>
            </p:cNvPr>
            <p:cNvSpPr/>
            <p:nvPr/>
          </p:nvSpPr>
          <p:spPr>
            <a:xfrm flipH="1">
              <a:off x="8008742" y="4497624"/>
              <a:ext cx="128734" cy="22976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0228E0-3B02-E445-982E-BD11F7CB2A14}"/>
                </a:ext>
              </a:extLst>
            </p:cNvPr>
            <p:cNvSpPr/>
            <p:nvPr/>
          </p:nvSpPr>
          <p:spPr>
            <a:xfrm flipH="1">
              <a:off x="8080819" y="4644281"/>
              <a:ext cx="131132" cy="2616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3D7498-9C96-0743-9462-9D1C236C544C}"/>
                </a:ext>
              </a:extLst>
            </p:cNvPr>
            <p:cNvSpPr/>
            <p:nvPr/>
          </p:nvSpPr>
          <p:spPr>
            <a:xfrm flipH="1">
              <a:off x="8080818" y="5193330"/>
              <a:ext cx="131132" cy="26161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3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1</cp:revision>
  <dcterms:created xsi:type="dcterms:W3CDTF">2019-10-22T14:47:59Z</dcterms:created>
  <dcterms:modified xsi:type="dcterms:W3CDTF">2019-10-22T14:48:14Z</dcterms:modified>
</cp:coreProperties>
</file>