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7"/>
  </p:normalViewPr>
  <p:slideViewPr>
    <p:cSldViewPr snapToGrid="0" snapToObjects="1">
      <p:cViewPr varScale="1">
        <p:scale>
          <a:sx n="90" d="100"/>
          <a:sy n="90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955F-EC64-4141-988A-3FC83EFB0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01159-C0BE-BE45-83A5-8193B16E8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82190-FC95-434B-BA1B-0862D17C4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C74D-6DF6-6B4D-B084-5898D6865C96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412EE-94CA-6348-8CDA-FD65601E3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16F01-0858-ED44-ABEC-D16B072F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1ED8-2865-494E-820D-8E3C3414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0507-41B4-6747-9D8E-BAC0E020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FB851-87A0-4143-A257-F9BBE2D09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D6741-8995-044B-A02E-01517177E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C74D-6DF6-6B4D-B084-5898D6865C96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546B6-4F76-D645-A6ED-449C589FD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E45CD-6B02-6B42-9953-943E1B0B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1ED8-2865-494E-820D-8E3C3414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1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429647-525E-D04B-AAE5-8E0B5AF9E5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70FE0-7A3B-C647-A639-B8514408D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65F7B-322F-0742-AAA9-B9839D894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C74D-6DF6-6B4D-B084-5898D6865C96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8B2C9-90FC-0947-B6A6-EBFFB3DAC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7A155-A8AE-E045-9CBC-926BB136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1ED8-2865-494E-820D-8E3C3414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37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4B46-5DA2-DA4A-B993-A39D5B4F5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9A142-5C29-5E43-8CF9-EA1EDC56E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D777F-6D2D-664A-8F46-35A94B361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C74D-6DF6-6B4D-B084-5898D6865C96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95860-55C0-1C45-AA4A-F8331C3B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476F5-65C6-5E48-923F-2B555A583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1ED8-2865-494E-820D-8E3C3414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42D94-6B63-C84B-B80C-DA3F34B99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269B3-1ABD-4A45-8569-EFE16F95C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4E32B-9F71-9F45-9B07-6F28DF204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C74D-6DF6-6B4D-B084-5898D6865C96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B3A4A-7D5A-494B-9D8A-EF5F87408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87167-8F46-6A48-9FDE-AF934262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1ED8-2865-494E-820D-8E3C3414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51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A2F97-553F-DB40-943F-27D80B61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D2900-D034-634B-8CFF-A94509CAB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ABFEE-3F02-B342-B7B8-F509FAFA7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FB13C-3B50-BE43-A15F-C16320C91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C74D-6DF6-6B4D-B084-5898D6865C96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E393D-4FC5-F540-8AA8-CE12A9572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556FF-6CDB-5E40-AD36-00ABC19BB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1ED8-2865-494E-820D-8E3C3414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9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FF22-59E9-5248-943D-2FAA712F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8987B-2C6C-AF47-8419-81F57615F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871CB-4209-4E4D-ACD5-A886BCC9E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887EED-6E0F-6A41-8BE0-6EE8641E0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690A89-4467-E940-907E-C87838586F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E965D0-870E-C844-BDD9-BEC7CFFC7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C74D-6DF6-6B4D-B084-5898D6865C96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00C11-5AD3-DB4F-BD41-A53EBBCA2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9AA377-4777-F947-800A-8EA35B35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1ED8-2865-494E-820D-8E3C3414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4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D59CB-9987-BA49-AAA6-03511C334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B4E78A-3C40-C24F-B094-53E2FE127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C74D-6DF6-6B4D-B084-5898D6865C96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51DA3C-81F1-684A-9B36-E0B3EDC70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A5737-12D0-AD41-B03D-3431E57F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1ED8-2865-494E-820D-8E3C3414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5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D9C1F2-3124-4846-A5F6-ABFFB2AAA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C74D-6DF6-6B4D-B084-5898D6865C96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82EEE3-8C09-B24E-9C02-2B26892D4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F0875-120C-8D42-AEB7-8812257FE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1ED8-2865-494E-820D-8E3C3414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4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F6DD-A0B2-884D-90F2-3813CC291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F9D8C-7275-BE4E-832B-12F53BCE2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BEE24-FFD6-4542-992B-2F3FC7608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91BFA-3CC0-B14F-B8F9-89B4C3E7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C74D-6DF6-6B4D-B084-5898D6865C96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4BF3E-ED1E-D746-895A-DF18EFB7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77230-AB49-3F45-9273-F50223D2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1ED8-2865-494E-820D-8E3C3414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8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70B81-E829-5241-80FF-DC33B1E4A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7679F5-EF5F-6D41-ABA1-894F08E7C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8F799-B7A9-924C-B958-DAE5FEFB9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95209-03CA-774B-A062-A3E6FCF1A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C74D-6DF6-6B4D-B084-5898D6865C96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1CEBA-CD5C-9840-97BC-050FA08A7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548EC-CE4F-024E-BAF8-35DADD59F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1ED8-2865-494E-820D-8E3C3414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5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D51779-A1FB-0343-9F35-1312B162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9BEB4-9EFD-9046-ACA9-CF1D6CDC6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05022-8F07-9F41-A3F5-50989FBF1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6C74D-6DF6-6B4D-B084-5898D6865C96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A48B9-88C4-E948-8957-342A597B5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0870B-1017-A744-B797-CFE4410C1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01ED8-2865-494E-820D-8E3C3414E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6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C14B870-3DE7-8847-A697-92C4F6034BC0}"/>
              </a:ext>
            </a:extLst>
          </p:cNvPr>
          <p:cNvGrpSpPr/>
          <p:nvPr/>
        </p:nvGrpSpPr>
        <p:grpSpPr>
          <a:xfrm>
            <a:off x="383233" y="264953"/>
            <a:ext cx="11425533" cy="6309109"/>
            <a:chOff x="383233" y="264953"/>
            <a:chExt cx="11425533" cy="6309109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6BC89A9E-874D-A048-945B-C209D58F27D5}"/>
                </a:ext>
              </a:extLst>
            </p:cNvPr>
            <p:cNvSpPr/>
            <p:nvPr/>
          </p:nvSpPr>
          <p:spPr>
            <a:xfrm>
              <a:off x="1245599" y="283938"/>
              <a:ext cx="10563167" cy="5590979"/>
            </a:xfrm>
            <a:prstGeom prst="roundRect">
              <a:avLst>
                <a:gd name="adj" fmla="val 4363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E2A4A441-1989-C946-88B4-F5C073232CAF}"/>
                </a:ext>
              </a:extLst>
            </p:cNvPr>
            <p:cNvSpPr/>
            <p:nvPr/>
          </p:nvSpPr>
          <p:spPr>
            <a:xfrm>
              <a:off x="4207875" y="1422512"/>
              <a:ext cx="1982688" cy="52966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ParseType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943B47B0-2C04-A34E-AD17-01AE0CE07FC1}"/>
                </a:ext>
              </a:extLst>
            </p:cNvPr>
            <p:cNvSpPr/>
            <p:nvPr/>
          </p:nvSpPr>
          <p:spPr>
            <a:xfrm rot="16200000">
              <a:off x="-2045605" y="2712777"/>
              <a:ext cx="5568378" cy="71070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9A3B589-B538-7343-94FC-86F22C7F7D5F}"/>
                </a:ext>
              </a:extLst>
            </p:cNvPr>
            <p:cNvSpPr/>
            <p:nvPr/>
          </p:nvSpPr>
          <p:spPr>
            <a:xfrm>
              <a:off x="1556046" y="654415"/>
              <a:ext cx="1982688" cy="345869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{abstract} </a:t>
              </a:r>
            </a:p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Parser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E5AD2ADF-E9A2-194D-94AA-3E9AC9F37CBE}"/>
                </a:ext>
              </a:extLst>
            </p:cNvPr>
            <p:cNvSpPr/>
            <p:nvPr/>
          </p:nvSpPr>
          <p:spPr>
            <a:xfrm>
              <a:off x="1556045" y="1422513"/>
              <a:ext cx="1982688" cy="52966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ParseCommand</a:t>
              </a:r>
            </a:p>
          </p:txBody>
        </p: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0AD78543-C0B2-424B-A811-E496D60E4ABB}"/>
                </a:ext>
              </a:extLst>
            </p:cNvPr>
            <p:cNvSpPr/>
            <p:nvPr/>
          </p:nvSpPr>
          <p:spPr>
            <a:xfrm>
              <a:off x="2428237" y="1014652"/>
              <a:ext cx="238306" cy="98868"/>
            </a:xfrm>
            <a:prstGeom prst="triangl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C97C650-56DE-0648-9F0A-48980C37A59C}"/>
                </a:ext>
              </a:extLst>
            </p:cNvPr>
            <p:cNvCxnSpPr>
              <a:cxnSpLocks/>
              <a:stCxn id="27" idx="3"/>
              <a:endCxn id="26" idx="0"/>
            </p:cNvCxnSpPr>
            <p:nvPr/>
          </p:nvCxnSpPr>
          <p:spPr>
            <a:xfrm flipH="1">
              <a:off x="2547389" y="1113520"/>
              <a:ext cx="1" cy="308993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110340E7-E6ED-A240-9477-34E3CED85A5F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2547390" y="1211540"/>
              <a:ext cx="2651829" cy="210972"/>
            </a:xfrm>
            <a:prstGeom prst="bentConnector2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F7BE2BF-225B-BF45-AEC0-6CF09695F674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1093936" y="1687344"/>
              <a:ext cx="462109" cy="0"/>
            </a:xfrm>
            <a:prstGeom prst="straightConnector1">
              <a:avLst/>
            </a:prstGeom>
            <a:ln>
              <a:solidFill>
                <a:srgbClr val="FFC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A6415230-573E-6540-93EF-D0BE7260C740}"/>
                </a:ext>
              </a:extLst>
            </p:cNvPr>
            <p:cNvSpPr/>
            <p:nvPr/>
          </p:nvSpPr>
          <p:spPr>
            <a:xfrm>
              <a:off x="5242209" y="5236529"/>
              <a:ext cx="1707581" cy="397918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ParseRawData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B5B201B-2A86-E343-85EF-FD48DF9EF73D}"/>
                </a:ext>
              </a:extLst>
            </p:cNvPr>
            <p:cNvCxnSpPr>
              <a:cxnSpLocks/>
              <a:stCxn id="23" idx="1"/>
              <a:endCxn id="26" idx="3"/>
            </p:cNvCxnSpPr>
            <p:nvPr/>
          </p:nvCxnSpPr>
          <p:spPr>
            <a:xfrm flipH="1">
              <a:off x="3538733" y="1687343"/>
              <a:ext cx="669142" cy="1"/>
            </a:xfrm>
            <a:prstGeom prst="straightConnector1">
              <a:avLst/>
            </a:prstGeom>
            <a:ln>
              <a:solidFill>
                <a:srgbClr val="FFC000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CBD2D8B5-A5B8-7645-BF43-D4D89B3AE2C7}"/>
                </a:ext>
              </a:extLst>
            </p:cNvPr>
            <p:cNvSpPr/>
            <p:nvPr/>
          </p:nvSpPr>
          <p:spPr>
            <a:xfrm>
              <a:off x="1375082" y="2692811"/>
              <a:ext cx="1291460" cy="397918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{abstract}</a:t>
              </a:r>
            </a:p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ParseDeposit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0004BB36-6657-9842-8E08-C3BEB1B1E0B1}"/>
                </a:ext>
              </a:extLst>
            </p:cNvPr>
            <p:cNvSpPr/>
            <p:nvPr/>
          </p:nvSpPr>
          <p:spPr>
            <a:xfrm>
              <a:off x="2155159" y="3282814"/>
              <a:ext cx="1291460" cy="441809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ParseTransfer</a:t>
              </a:r>
              <a:endParaRPr lang="en-US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0212B436-315C-CC44-8CEA-8CB069A55060}"/>
                </a:ext>
              </a:extLst>
            </p:cNvPr>
            <p:cNvSpPr/>
            <p:nvPr/>
          </p:nvSpPr>
          <p:spPr>
            <a:xfrm>
              <a:off x="10294863" y="2673557"/>
              <a:ext cx="1291460" cy="405192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{abstract}</a:t>
              </a:r>
            </a:p>
            <a:p>
              <a:pPr algn="ctr"/>
              <a:r>
                <a:rPr lang="en-US" sz="130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ParseCard</a:t>
              </a:r>
              <a:endParaRPr lang="en-US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56748C53-6B31-554D-819A-D54D89F29DD1}"/>
                </a:ext>
              </a:extLst>
            </p:cNvPr>
            <p:cNvSpPr/>
            <p:nvPr/>
          </p:nvSpPr>
          <p:spPr>
            <a:xfrm>
              <a:off x="1324991" y="6044400"/>
              <a:ext cx="10483775" cy="52966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</a:p>
          </p:txBody>
        </p:sp>
        <p:sp>
          <p:nvSpPr>
            <p:cNvPr id="37" name="Rounded Rectangle 44">
              <a:extLst>
                <a:ext uri="{FF2B5EF4-FFF2-40B4-BE49-F238E27FC236}">
                  <a16:creationId xmlns:a16="http://schemas.microsoft.com/office/drawing/2014/main" id="{04EC227B-F7A2-6643-BBCC-E0A2B20C0C5C}"/>
                </a:ext>
              </a:extLst>
            </p:cNvPr>
            <p:cNvSpPr/>
            <p:nvPr/>
          </p:nvSpPr>
          <p:spPr>
            <a:xfrm>
              <a:off x="2800889" y="2692811"/>
              <a:ext cx="1291460" cy="397918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{abstract}</a:t>
              </a:r>
            </a:p>
            <a:p>
              <a:pPr algn="ctr"/>
              <a:r>
                <a:rPr lang="en-US" sz="13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ParseFind</a:t>
              </a:r>
              <a:endPara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ounded Rectangle 44">
              <a:extLst>
                <a:ext uri="{FF2B5EF4-FFF2-40B4-BE49-F238E27FC236}">
                  <a16:creationId xmlns:a16="http://schemas.microsoft.com/office/drawing/2014/main" id="{F3E4DFD5-2599-7247-A5AC-D5E5A3225D28}"/>
                </a:ext>
              </a:extLst>
            </p:cNvPr>
            <p:cNvSpPr/>
            <p:nvPr/>
          </p:nvSpPr>
          <p:spPr>
            <a:xfrm>
              <a:off x="4221724" y="2692811"/>
              <a:ext cx="1535351" cy="397918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{abstract}</a:t>
              </a:r>
            </a:p>
            <a:p>
              <a:pPr algn="ctr"/>
              <a:r>
                <a:rPr lang="en-US" sz="130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ParseExpenditure</a:t>
              </a:r>
              <a:endParaRPr lang="en-US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ounded Rectangle 44">
              <a:extLst>
                <a:ext uri="{FF2B5EF4-FFF2-40B4-BE49-F238E27FC236}">
                  <a16:creationId xmlns:a16="http://schemas.microsoft.com/office/drawing/2014/main" id="{DF425E03-DBF1-4541-AF63-0479A043737B}"/>
                </a:ext>
              </a:extLst>
            </p:cNvPr>
            <p:cNvSpPr/>
            <p:nvPr/>
          </p:nvSpPr>
          <p:spPr>
            <a:xfrm>
              <a:off x="5886450" y="2682812"/>
              <a:ext cx="1291460" cy="397918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{abstract}</a:t>
              </a:r>
            </a:p>
            <a:p>
              <a:pPr algn="ctr"/>
              <a:r>
                <a:rPr lang="en-US" sz="130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ParseGoals</a:t>
              </a:r>
              <a:endParaRPr lang="en-US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ounded Rectangle 44">
              <a:extLst>
                <a:ext uri="{FF2B5EF4-FFF2-40B4-BE49-F238E27FC236}">
                  <a16:creationId xmlns:a16="http://schemas.microsoft.com/office/drawing/2014/main" id="{E1707596-3E9F-C74F-8120-F6D9926BAE90}"/>
                </a:ext>
              </a:extLst>
            </p:cNvPr>
            <p:cNvSpPr/>
            <p:nvPr/>
          </p:nvSpPr>
          <p:spPr>
            <a:xfrm>
              <a:off x="7307285" y="2680831"/>
              <a:ext cx="1291460" cy="397918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{abstract}</a:t>
              </a:r>
            </a:p>
            <a:p>
              <a:pPr algn="ctr"/>
              <a:r>
                <a:rPr lang="en-US" sz="130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ParseSaving</a:t>
              </a:r>
              <a:endParaRPr lang="en-US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Rounded Rectangle 44">
              <a:extLst>
                <a:ext uri="{FF2B5EF4-FFF2-40B4-BE49-F238E27FC236}">
                  <a16:creationId xmlns:a16="http://schemas.microsoft.com/office/drawing/2014/main" id="{53C888F7-25ED-9A43-AC6E-8532F338CFF8}"/>
                </a:ext>
              </a:extLst>
            </p:cNvPr>
            <p:cNvSpPr/>
            <p:nvPr/>
          </p:nvSpPr>
          <p:spPr>
            <a:xfrm>
              <a:off x="8728120" y="2683717"/>
              <a:ext cx="1443177" cy="397918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{abstract}</a:t>
              </a:r>
            </a:p>
            <a:p>
              <a:pPr algn="ctr"/>
              <a:r>
                <a:rPr lang="en-US" sz="130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ParseInvestment</a:t>
              </a:r>
              <a:endParaRPr lang="en-US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ounded Rectangle 50">
              <a:extLst>
                <a:ext uri="{FF2B5EF4-FFF2-40B4-BE49-F238E27FC236}">
                  <a16:creationId xmlns:a16="http://schemas.microsoft.com/office/drawing/2014/main" id="{D021D70C-26C8-AD42-B01A-3BA4AA6D789D}"/>
                </a:ext>
              </a:extLst>
            </p:cNvPr>
            <p:cNvSpPr/>
            <p:nvPr/>
          </p:nvSpPr>
          <p:spPr>
            <a:xfrm>
              <a:off x="9654942" y="3281050"/>
              <a:ext cx="1291460" cy="441809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{abstract}</a:t>
              </a:r>
              <a:br>
                <a:rPr lang="en-US"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30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ParseBond</a:t>
              </a:r>
              <a:endParaRPr lang="en-US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Elbow Connector 19">
              <a:extLst>
                <a:ext uri="{FF2B5EF4-FFF2-40B4-BE49-F238E27FC236}">
                  <a16:creationId xmlns:a16="http://schemas.microsoft.com/office/drawing/2014/main" id="{FF363973-4FEF-3148-A062-A14E99A30817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rot="5400000" flipH="1" flipV="1">
              <a:off x="5040354" y="2111038"/>
              <a:ext cx="317728" cy="1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3E3F9BD-2095-6148-9673-861622C5BC24}"/>
                </a:ext>
              </a:extLst>
            </p:cNvPr>
            <p:cNvCxnSpPr>
              <a:cxnSpLocks/>
            </p:cNvCxnSpPr>
            <p:nvPr/>
          </p:nvCxnSpPr>
          <p:spPr>
            <a:xfrm>
              <a:off x="2020812" y="2269903"/>
              <a:ext cx="8738628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21ECA6E-3812-AC43-B332-EE53546A14B3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V="1">
              <a:off x="2020812" y="2269903"/>
              <a:ext cx="0" cy="422908"/>
            </a:xfrm>
            <a:prstGeom prst="straightConnector1">
              <a:avLst/>
            </a:prstGeom>
            <a:ln>
              <a:solidFill>
                <a:srgbClr val="FFC000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ACFC915-B1B2-C941-8561-C4CCE81986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6619" y="2269903"/>
              <a:ext cx="0" cy="422908"/>
            </a:xfrm>
            <a:prstGeom prst="straightConnector1">
              <a:avLst/>
            </a:prstGeom>
            <a:ln>
              <a:solidFill>
                <a:srgbClr val="FFC000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E9BE1E3-3E40-7B44-9F1E-5C3A9472F7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2098" y="2269903"/>
              <a:ext cx="0" cy="422908"/>
            </a:xfrm>
            <a:prstGeom prst="straightConnector1">
              <a:avLst/>
            </a:prstGeom>
            <a:ln>
              <a:solidFill>
                <a:srgbClr val="FFC000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5A5AE5E-B935-824C-A750-C1D2CED887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2180" y="2259904"/>
              <a:ext cx="0" cy="422908"/>
            </a:xfrm>
            <a:prstGeom prst="straightConnector1">
              <a:avLst/>
            </a:prstGeom>
            <a:ln>
              <a:solidFill>
                <a:srgbClr val="FFC000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0D63255-23CF-3441-A9E9-3DC2C3DDB1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82795" y="2252061"/>
              <a:ext cx="0" cy="422908"/>
            </a:xfrm>
            <a:prstGeom prst="straightConnector1">
              <a:avLst/>
            </a:prstGeom>
            <a:ln>
              <a:solidFill>
                <a:srgbClr val="FFC000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E4AEB99-6B2D-044C-88E5-691BBA1191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49708" y="2269903"/>
              <a:ext cx="0" cy="422908"/>
            </a:xfrm>
            <a:prstGeom prst="straightConnector1">
              <a:avLst/>
            </a:prstGeom>
            <a:ln>
              <a:solidFill>
                <a:srgbClr val="FFC000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7475780-2D96-154D-BFE3-B4AF42EF2F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59440" y="2252061"/>
              <a:ext cx="0" cy="422908"/>
            </a:xfrm>
            <a:prstGeom prst="straightConnector1">
              <a:avLst/>
            </a:prstGeom>
            <a:ln>
              <a:solidFill>
                <a:srgbClr val="FFC000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2CA69C6-092A-1244-BB3D-D09A77840E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43325" y="2269903"/>
              <a:ext cx="0" cy="1021622"/>
            </a:xfrm>
            <a:prstGeom prst="straightConnector1">
              <a:avLst/>
            </a:prstGeom>
            <a:ln>
              <a:solidFill>
                <a:srgbClr val="FFC000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C5C7D15-E89F-0049-9092-88CCBC5CC4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9929" y="2269709"/>
              <a:ext cx="0" cy="1021622"/>
            </a:xfrm>
            <a:prstGeom prst="straightConnector1">
              <a:avLst/>
            </a:prstGeom>
            <a:ln>
              <a:solidFill>
                <a:srgbClr val="FFC000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14153CB-9717-7545-88F4-0412E947A36D}"/>
                </a:ext>
              </a:extLst>
            </p:cNvPr>
            <p:cNvCxnSpPr>
              <a:stCxn id="24" idx="1"/>
            </p:cNvCxnSpPr>
            <p:nvPr/>
          </p:nvCxnSpPr>
          <p:spPr>
            <a:xfrm>
              <a:off x="738584" y="5852317"/>
              <a:ext cx="0" cy="45691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D073281-F614-324B-B614-196A044EB9F0}"/>
                </a:ext>
              </a:extLst>
            </p:cNvPr>
            <p:cNvCxnSpPr>
              <a:cxnSpLocks/>
              <a:stCxn id="36" idx="1"/>
            </p:cNvCxnSpPr>
            <p:nvPr/>
          </p:nvCxnSpPr>
          <p:spPr>
            <a:xfrm flipH="1">
              <a:off x="738585" y="6309231"/>
              <a:ext cx="586406" cy="0"/>
            </a:xfrm>
            <a:prstGeom prst="straightConnector1">
              <a:avLst/>
            </a:prstGeom>
            <a:ln>
              <a:solidFill>
                <a:srgbClr val="FFC000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B7437FD-6A12-1A4D-964E-8F87CFAD5E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0812" y="4759104"/>
              <a:ext cx="9031236" cy="2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lbow Connector 19">
              <a:extLst>
                <a:ext uri="{FF2B5EF4-FFF2-40B4-BE49-F238E27FC236}">
                  <a16:creationId xmlns:a16="http://schemas.microsoft.com/office/drawing/2014/main" id="{1324E2B1-88B1-3046-9A67-17AC2BE8575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167380" y="3924916"/>
              <a:ext cx="1668374" cy="1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5456C40-36FE-B04B-87D8-FCC7A1D74BE3}"/>
                </a:ext>
              </a:extLst>
            </p:cNvPr>
            <p:cNvCxnSpPr>
              <a:cxnSpLocks/>
              <a:stCxn id="34" idx="2"/>
            </p:cNvCxnSpPr>
            <p:nvPr/>
          </p:nvCxnSpPr>
          <p:spPr>
            <a:xfrm>
              <a:off x="2800889" y="3724623"/>
              <a:ext cx="0" cy="1034481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4BFC6F0-D8FC-6F41-B062-ADCC795A262B}"/>
                </a:ext>
              </a:extLst>
            </p:cNvPr>
            <p:cNvCxnSpPr>
              <a:cxnSpLocks/>
            </p:cNvCxnSpPr>
            <p:nvPr/>
          </p:nvCxnSpPr>
          <p:spPr>
            <a:xfrm>
              <a:off x="3650714" y="3090729"/>
              <a:ext cx="0" cy="166837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5F6CABB-C44F-8040-A989-1CD855EDC1E8}"/>
                </a:ext>
              </a:extLst>
            </p:cNvPr>
            <p:cNvCxnSpPr>
              <a:cxnSpLocks/>
            </p:cNvCxnSpPr>
            <p:nvPr/>
          </p:nvCxnSpPr>
          <p:spPr>
            <a:xfrm>
              <a:off x="5043473" y="3081635"/>
              <a:ext cx="0" cy="166837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47CE121-236C-3B44-998D-634AC5359EDA}"/>
                </a:ext>
              </a:extLst>
            </p:cNvPr>
            <p:cNvCxnSpPr>
              <a:cxnSpLocks/>
            </p:cNvCxnSpPr>
            <p:nvPr/>
          </p:nvCxnSpPr>
          <p:spPr>
            <a:xfrm>
              <a:off x="6546453" y="3090729"/>
              <a:ext cx="0" cy="166837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94A9D6B-EF65-C14E-8F03-61B84FEB3AFB}"/>
                </a:ext>
              </a:extLst>
            </p:cNvPr>
            <p:cNvCxnSpPr>
              <a:cxnSpLocks/>
            </p:cNvCxnSpPr>
            <p:nvPr/>
          </p:nvCxnSpPr>
          <p:spPr>
            <a:xfrm>
              <a:off x="7982795" y="3090729"/>
              <a:ext cx="0" cy="166837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172BE3A-143A-A641-A948-2E199E908FC8}"/>
                </a:ext>
              </a:extLst>
            </p:cNvPr>
            <p:cNvCxnSpPr>
              <a:cxnSpLocks/>
            </p:cNvCxnSpPr>
            <p:nvPr/>
          </p:nvCxnSpPr>
          <p:spPr>
            <a:xfrm>
              <a:off x="9377255" y="3090729"/>
              <a:ext cx="0" cy="1668375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2ADD46D-72F8-5C4E-A9A0-D0A01F6958C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4278" y="3724623"/>
              <a:ext cx="0" cy="1034483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8E8B0B1-BDD6-5446-996E-BF1A453E6B61}"/>
                </a:ext>
              </a:extLst>
            </p:cNvPr>
            <p:cNvCxnSpPr>
              <a:cxnSpLocks/>
            </p:cNvCxnSpPr>
            <p:nvPr/>
          </p:nvCxnSpPr>
          <p:spPr>
            <a:xfrm>
              <a:off x="11052048" y="3090729"/>
              <a:ext cx="0" cy="1668376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8E730AA1-480A-0749-904D-12A819E8FB42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6096000" y="4750011"/>
              <a:ext cx="0" cy="486518"/>
            </a:xfrm>
            <a:prstGeom prst="straightConnector1">
              <a:avLst/>
            </a:prstGeom>
            <a:ln>
              <a:solidFill>
                <a:srgbClr val="FFC000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958ECB4-67C2-3C49-A3FA-E46925C818AE}"/>
                </a:ext>
              </a:extLst>
            </p:cNvPr>
            <p:cNvSpPr txBox="1"/>
            <p:nvPr/>
          </p:nvSpPr>
          <p:spPr>
            <a:xfrm>
              <a:off x="1375082" y="264953"/>
              <a:ext cx="22049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Logic, Parser Package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F46451A-140A-AD4D-ADF4-916213969F38}"/>
                </a:ext>
              </a:extLst>
            </p:cNvPr>
            <p:cNvCxnSpPr>
              <a:cxnSpLocks/>
            </p:cNvCxnSpPr>
            <p:nvPr/>
          </p:nvCxnSpPr>
          <p:spPr>
            <a:xfrm>
              <a:off x="1291580" y="2023604"/>
              <a:ext cx="0" cy="3705864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54DBA395-56FF-F441-AEB2-C1DDA1225D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6779" y="5744481"/>
              <a:ext cx="0" cy="299919"/>
            </a:xfrm>
            <a:prstGeom prst="straightConnector1">
              <a:avLst/>
            </a:prstGeom>
            <a:ln>
              <a:solidFill>
                <a:srgbClr val="FFC000"/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55B9615-901C-D24C-95B6-0BEE897B4D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1580" y="5744480"/>
              <a:ext cx="1425199" cy="1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4C6A436-1652-3E4A-AB30-03D9CEF936C3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 flipV="1">
              <a:off x="2547389" y="1952175"/>
              <a:ext cx="0" cy="71429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B90F721-A5B8-204B-BB66-1998FB24DE57}"/>
                </a:ext>
              </a:extLst>
            </p:cNvPr>
            <p:cNvCxnSpPr>
              <a:cxnSpLocks/>
            </p:cNvCxnSpPr>
            <p:nvPr/>
          </p:nvCxnSpPr>
          <p:spPr>
            <a:xfrm>
              <a:off x="1291580" y="2023604"/>
              <a:ext cx="125581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2591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45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Valerie Tan Yi Jia</dc:creator>
  <cp:lastModifiedBy>Valerie Tan Yi Jia</cp:lastModifiedBy>
  <cp:revision>3</cp:revision>
  <dcterms:created xsi:type="dcterms:W3CDTF">2019-10-22T14:12:14Z</dcterms:created>
  <dcterms:modified xsi:type="dcterms:W3CDTF">2019-10-22T14:27:00Z</dcterms:modified>
</cp:coreProperties>
</file>