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16F8-9ECE-6444-8B80-72FDDF1C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5B37-65E3-3E4D-BBD7-3AA80173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B41-65A2-D748-B5C3-047042E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151A-B589-9F42-A4BF-D1A4E5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BA3F-9BEE-5342-AAF5-637F182D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1299-B769-6B4A-B576-437D459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AE6F-B457-E44C-AA4D-36868A04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0E4-6045-C941-B504-CE9D634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4E7-EE50-7C40-9CEE-5CA8B81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5FC8-54CA-F04D-B719-6DCE9462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3228B-CE30-0E4E-96FE-9083F8253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00EF-1A83-4D4C-B7DA-00B04AB0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D99D-F9B9-AE48-8608-CDF8051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106A-62EF-D14A-AFE1-0C39459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B3C8-8DB9-3842-97E2-ED6CE1A1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2357-F294-764A-9045-A39A3C5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592E-BE7C-C748-83AF-E8083ECA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8904-6379-AA41-95CD-437A22AD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AE9-D487-2543-BA39-22065C3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D9F3-580B-7B45-9F4C-CFC2B90B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5920-BB6E-FA4B-80B6-A961B65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3355-6F61-4F4C-A05C-9DC0CE01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FF31-F908-0749-9351-6802FE9D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478D-0C0F-A743-B5E3-0A2E734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BB8B-7D65-6346-9D66-3597077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646-D727-524D-B777-5EE8B48B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8ECA-8A1C-1E47-A5B0-97D366115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F884-96BF-1F4C-9632-9B7FD141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D31D-EA29-3C46-A538-C761416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0E36-87C9-0443-AFFF-A72ECB4C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DBD6-B8C4-634C-A203-751BB9B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343-259B-2A4B-A23C-D4B9E50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C40B-2FE2-814A-8920-7792181F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EC75-DD66-8C4E-BE47-1742D7D8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3B79-E7C3-2240-A97D-E05806498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13D3A-97D9-674E-8D89-D40CA793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62E-F7C3-E34E-89DF-2A762AB1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EF8E6-DD25-514C-90DA-27216D14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BF9A-A11D-3542-9B41-17ACC64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808-8311-094C-964B-3ECB90C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6D582-4AFB-D047-BE81-6D950588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F7756-0DC8-8740-B54F-A630E52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1250D-8FCF-BA43-9E17-69264CDD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93967-D694-4B4E-8E24-C41C7584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7BC6-0239-7B4C-9369-B1981F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F961-88C1-F54E-8F5F-5DE1148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A40-81A9-EB47-910F-94C9ACF5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78A1-D333-9744-86D6-40C7FB13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3495-3DC2-444D-A2C5-1E985620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EEE0-F877-4144-9760-E0DFD9C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0BAE-247B-AE4B-ADBC-5D285A55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811D2-F670-E446-845A-8398AE2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342-B5EC-714C-80F3-7A93AAFC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DE665-F6C1-DC45-80FB-56443D00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4845-F9A5-EE45-908A-BDC38219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9CD2-52E7-6344-8B07-523077E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780E-32B4-E64B-A512-7C2AC16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C1D5-EDE8-8948-A004-1FC2C0E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58EE-0A73-404C-9AEC-E6BEE2FE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F48B-32F6-6A42-B05E-38CE909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7B7-6D4A-EF48-A620-5CF5EDA6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C5D8-5190-7F47-8A60-C64E9CB8528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73FF-A568-894B-A6DC-385589DF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6B4-9DAD-7548-9A3C-F4010699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0A869B4-E555-1B47-848E-A2F5C3739AEE}"/>
              </a:ext>
            </a:extLst>
          </p:cNvPr>
          <p:cNvGrpSpPr/>
          <p:nvPr/>
        </p:nvGrpSpPr>
        <p:grpSpPr>
          <a:xfrm>
            <a:off x="99745" y="164216"/>
            <a:ext cx="11992509" cy="6529567"/>
            <a:chOff x="128735" y="157511"/>
            <a:chExt cx="11992509" cy="6529567"/>
          </a:xfrm>
        </p:grpSpPr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37224720-972B-A747-A405-EEE8664872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17691" y="3536116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5F7C99B-EE0C-2642-8283-77549113386A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8793674" y="4062992"/>
              <a:ext cx="2440479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436E9D0-6FF9-C742-BFE9-4D1512B5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88965" y="2639962"/>
              <a:ext cx="2544077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9F72C20-28A0-7143-A167-01F131E3A9D0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flipH="1">
              <a:off x="8697845" y="3318389"/>
              <a:ext cx="2599198" cy="7714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D6BDDA80-1DD6-314B-BFA4-4E5DD5C6AE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83275" y="1702403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8439AD-1DEE-DC49-985E-41619A402E05}"/>
                </a:ext>
              </a:extLst>
            </p:cNvPr>
            <p:cNvSpPr/>
            <p:nvPr/>
          </p:nvSpPr>
          <p:spPr>
            <a:xfrm>
              <a:off x="447828" y="405933"/>
              <a:ext cx="128734" cy="620882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D829DF-F8BC-CB41-9C27-D5737F7D8FA0}"/>
                </a:ext>
              </a:extLst>
            </p:cNvPr>
            <p:cNvSpPr txBox="1"/>
            <p:nvPr/>
          </p:nvSpPr>
          <p:spPr>
            <a:xfrm>
              <a:off x="178933" y="157511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1DD8C84-5FCA-2C4D-A0D0-F1DB2FA9ECD3}"/>
                </a:ext>
              </a:extLst>
            </p:cNvPr>
            <p:cNvCxnSpPr>
              <a:cxnSpLocks/>
            </p:cNvCxnSpPr>
            <p:nvPr/>
          </p:nvCxnSpPr>
          <p:spPr>
            <a:xfrm>
              <a:off x="575271" y="691980"/>
              <a:ext cx="1813138" cy="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543A7-94B4-E64A-B5D8-F45D7CA26D5B}"/>
                </a:ext>
              </a:extLst>
            </p:cNvPr>
            <p:cNvSpPr/>
            <p:nvPr/>
          </p:nvSpPr>
          <p:spPr>
            <a:xfrm>
              <a:off x="2385827" y="691980"/>
              <a:ext cx="128734" cy="522000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B2D73F-3EB9-2848-8A63-131D50FB88DC}"/>
                </a:ext>
              </a:extLst>
            </p:cNvPr>
            <p:cNvSpPr txBox="1"/>
            <p:nvPr/>
          </p:nvSpPr>
          <p:spPr>
            <a:xfrm>
              <a:off x="1696231" y="157511"/>
              <a:ext cx="1507926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AddSavingCommand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821270-EED8-D844-85EC-1A969D7BBC4A}"/>
                </a:ext>
              </a:extLst>
            </p:cNvPr>
            <p:cNvCxnSpPr>
              <a:cxnSpLocks/>
              <a:stCxn id="72" idx="2"/>
              <a:endCxn id="71" idx="0"/>
            </p:cNvCxnSpPr>
            <p:nvPr/>
          </p:nvCxnSpPr>
          <p:spPr>
            <a:xfrm>
              <a:off x="2450194" y="419121"/>
              <a:ext cx="0" cy="272859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F6AD4A-D465-804E-8555-5456F169B5E5}"/>
                </a:ext>
              </a:extLst>
            </p:cNvPr>
            <p:cNvSpPr txBox="1"/>
            <p:nvPr/>
          </p:nvSpPr>
          <p:spPr>
            <a:xfrm>
              <a:off x="829257" y="475840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D8CD943-E56C-B84E-A398-4B82A9E4B9D7}"/>
                </a:ext>
              </a:extLst>
            </p:cNvPr>
            <p:cNvSpPr/>
            <p:nvPr/>
          </p:nvSpPr>
          <p:spPr>
            <a:xfrm>
              <a:off x="5140951" y="940362"/>
              <a:ext cx="135552" cy="2616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CA4CE3C-EFF3-3B44-B559-5CED8B6AC11B}"/>
                </a:ext>
              </a:extLst>
            </p:cNvPr>
            <p:cNvSpPr txBox="1"/>
            <p:nvPr/>
          </p:nvSpPr>
          <p:spPr>
            <a:xfrm>
              <a:off x="4555855" y="708848"/>
              <a:ext cx="1305745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:Saving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96DFC75-1A8D-574C-B8D2-C2CBAE0E1E88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2522195" y="854400"/>
              <a:ext cx="2033660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7BF2D-CB60-6E4F-9A03-4A7FBADF6A09}"/>
                </a:ext>
              </a:extLst>
            </p:cNvPr>
            <p:cNvSpPr txBox="1"/>
            <p:nvPr/>
          </p:nvSpPr>
          <p:spPr>
            <a:xfrm>
              <a:off x="2511980" y="622286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saving(name, amount, income)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E2C5A8A-E623-9048-9FE8-D1734977BF55}"/>
                </a:ext>
              </a:extLst>
            </p:cNvPr>
            <p:cNvCxnSpPr>
              <a:stCxn id="75" idx="2"/>
            </p:cNvCxnSpPr>
            <p:nvPr/>
          </p:nvCxnSpPr>
          <p:spPr>
            <a:xfrm flipH="1">
              <a:off x="2522195" y="1201972"/>
              <a:ext cx="2686532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E8C057-AA9D-664A-8AB9-6EB59F0CD672}"/>
                </a:ext>
              </a:extLst>
            </p:cNvPr>
            <p:cNvSpPr txBox="1"/>
            <p:nvPr/>
          </p:nvSpPr>
          <p:spPr>
            <a:xfrm>
              <a:off x="3393198" y="955710"/>
              <a:ext cx="970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newSaving()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7A200E-448B-B741-8769-1C97B69CBF31}"/>
                </a:ext>
              </a:extLst>
            </p:cNvPr>
            <p:cNvSpPr txBox="1"/>
            <p:nvPr/>
          </p:nvSpPr>
          <p:spPr>
            <a:xfrm>
              <a:off x="5688990" y="157511"/>
              <a:ext cx="1507926" cy="26161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DAD43C-F646-C74C-B8F0-45D055053477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6442953" y="419121"/>
              <a:ext cx="0" cy="987396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7F185B-FD49-6148-A5C8-EDCFC2AA7D42}"/>
                </a:ext>
              </a:extLst>
            </p:cNvPr>
            <p:cNvSpPr/>
            <p:nvPr/>
          </p:nvSpPr>
          <p:spPr>
            <a:xfrm>
              <a:off x="6378586" y="1406517"/>
              <a:ext cx="128734" cy="432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E93710-7BE2-3C4F-AECF-8D51392EF0EE}"/>
                </a:ext>
              </a:extLst>
            </p:cNvPr>
            <p:cNvCxnSpPr>
              <a:cxnSpLocks/>
            </p:cNvCxnSpPr>
            <p:nvPr/>
          </p:nvCxnSpPr>
          <p:spPr>
            <a:xfrm>
              <a:off x="2522195" y="1406517"/>
              <a:ext cx="38563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56AAD0-3B2B-7542-9B18-1C1671E7DE04}"/>
                </a:ext>
              </a:extLst>
            </p:cNvPr>
            <p:cNvSpPr txBox="1"/>
            <p:nvPr/>
          </p:nvSpPr>
          <p:spPr>
            <a:xfrm>
              <a:off x="3338368" y="1187866"/>
              <a:ext cx="2426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ProfileAddNewBank(newSaving, Ui)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DC50BA-14C6-C747-897F-86437C47E6CC}"/>
                </a:ext>
              </a:extLst>
            </p:cNvPr>
            <p:cNvSpPr txBox="1"/>
            <p:nvPr/>
          </p:nvSpPr>
          <p:spPr>
            <a:xfrm>
              <a:off x="7879515" y="157511"/>
              <a:ext cx="1507926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E63E3F-1C07-614C-8918-488D07D6A69A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8633478" y="419121"/>
              <a:ext cx="0" cy="120320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5878F7-F474-0E4B-B586-29DE7ED703B8}"/>
                </a:ext>
              </a:extLst>
            </p:cNvPr>
            <p:cNvSpPr/>
            <p:nvPr/>
          </p:nvSpPr>
          <p:spPr>
            <a:xfrm>
              <a:off x="8569111" y="1622323"/>
              <a:ext cx="128734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7D0997E-73F5-6146-8FF7-7CAB146C0B6D}"/>
                </a:ext>
              </a:extLst>
            </p:cNvPr>
            <p:cNvCxnSpPr>
              <a:cxnSpLocks/>
            </p:cNvCxnSpPr>
            <p:nvPr/>
          </p:nvCxnSpPr>
          <p:spPr>
            <a:xfrm>
              <a:off x="6507320" y="1622323"/>
              <a:ext cx="20617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D2991-ACA9-B84F-8C71-348B9904D39E}"/>
                </a:ext>
              </a:extLst>
            </p:cNvPr>
            <p:cNvSpPr txBox="1"/>
            <p:nvPr/>
          </p:nvSpPr>
          <p:spPr>
            <a:xfrm>
              <a:off x="6510627" y="1406517"/>
              <a:ext cx="21707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bankListAddBank(newBank, Ui)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852A9EE-7C43-3940-9FF2-11C3E7C4F2EB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8694891" y="2293929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76BF4D-1885-E442-A120-231D6C6A994B}"/>
                </a:ext>
              </a:extLst>
            </p:cNvPr>
            <p:cNvSpPr/>
            <p:nvPr/>
          </p:nvSpPr>
          <p:spPr>
            <a:xfrm>
              <a:off x="8633478" y="1888183"/>
              <a:ext cx="122826" cy="405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0B71F5EA-BDF9-DB41-9C2A-13E0FB5091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73352" y="2305385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D66DDC-650B-B04E-A628-11362B67C64C}"/>
                </a:ext>
              </a:extLst>
            </p:cNvPr>
            <p:cNvSpPr txBox="1"/>
            <p:nvPr/>
          </p:nvSpPr>
          <p:spPr>
            <a:xfrm>
              <a:off x="8815131" y="1668127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add(newBank)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BE7C96-1CFC-EE49-8AF8-90AA776262E4}"/>
                </a:ext>
              </a:extLst>
            </p:cNvPr>
            <p:cNvSpPr txBox="1"/>
            <p:nvPr/>
          </p:nvSpPr>
          <p:spPr>
            <a:xfrm>
              <a:off x="10544557" y="157511"/>
              <a:ext cx="1507926" cy="261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213A4B-02ED-EE43-A59B-46B124103A89}"/>
                </a:ext>
              </a:extLst>
            </p:cNvPr>
            <p:cNvCxnSpPr>
              <a:cxnSpLocks/>
              <a:stCxn id="95" idx="2"/>
              <a:endCxn id="97" idx="0"/>
            </p:cNvCxnSpPr>
            <p:nvPr/>
          </p:nvCxnSpPr>
          <p:spPr>
            <a:xfrm flipH="1">
              <a:off x="11297043" y="419121"/>
              <a:ext cx="1477" cy="222084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D82D880-5776-A54F-9003-DEF0A70534F2}"/>
                </a:ext>
              </a:extLst>
            </p:cNvPr>
            <p:cNvSpPr/>
            <p:nvPr/>
          </p:nvSpPr>
          <p:spPr>
            <a:xfrm>
              <a:off x="11234153" y="2639963"/>
              <a:ext cx="125780" cy="67842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C73038-3647-FB42-9264-C63D6A10A3A8}"/>
                </a:ext>
              </a:extLst>
            </p:cNvPr>
            <p:cNvSpPr txBox="1"/>
            <p:nvPr/>
          </p:nvSpPr>
          <p:spPr>
            <a:xfrm>
              <a:off x="8850902" y="2409904"/>
              <a:ext cx="1696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printMessage(message)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142C2C4-37B1-FF42-BE38-D95CF82D89D7}"/>
                </a:ext>
              </a:extLst>
            </p:cNvPr>
            <p:cNvSpPr/>
            <p:nvPr/>
          </p:nvSpPr>
          <p:spPr>
            <a:xfrm>
              <a:off x="8667894" y="3707141"/>
              <a:ext cx="125780" cy="71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B898B95-D68B-134D-BAAE-423524EAC4C9}"/>
                </a:ext>
              </a:extLst>
            </p:cNvPr>
            <p:cNvSpPr txBox="1"/>
            <p:nvPr/>
          </p:nvSpPr>
          <p:spPr>
            <a:xfrm>
              <a:off x="8849547" y="3310109"/>
              <a:ext cx="19424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printOneBank(ONE_INDEX, newBank, ISSINGLE, ui)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1F19ADB-926F-7E46-B899-DA04CFDCFA23}"/>
                </a:ext>
              </a:extLst>
            </p:cNvPr>
            <p:cNvSpPr/>
            <p:nvPr/>
          </p:nvSpPr>
          <p:spPr>
            <a:xfrm>
              <a:off x="11238841" y="3861358"/>
              <a:ext cx="121092" cy="55748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63A639A-3061-3D46-AAE2-7DA89833B2D2}"/>
                </a:ext>
              </a:extLst>
            </p:cNvPr>
            <p:cNvCxnSpPr>
              <a:cxnSpLocks/>
              <a:stCxn id="97" idx="2"/>
              <a:endCxn id="101" idx="0"/>
            </p:cNvCxnSpPr>
            <p:nvPr/>
          </p:nvCxnSpPr>
          <p:spPr>
            <a:xfrm>
              <a:off x="11297043" y="3318389"/>
              <a:ext cx="2344" cy="542969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CDC2F7-5CE2-C64E-A1F0-DD153622D1EC}"/>
                </a:ext>
              </a:extLst>
            </p:cNvPr>
            <p:cNvSpPr/>
            <p:nvPr/>
          </p:nvSpPr>
          <p:spPr>
            <a:xfrm>
              <a:off x="8951303" y="3688286"/>
              <a:ext cx="206178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printSaving(num, name, type, </a:t>
              </a:r>
              <a:b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amount, income)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E0633FF-5791-9841-BFED-F5FF66415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4883" y="4418391"/>
              <a:ext cx="2504504" cy="6798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A4D0F08-7F39-CD42-A86E-5F7266FB9521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2450194" y="5911980"/>
              <a:ext cx="2959" cy="323736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DF582CE-BA56-A446-80A1-E86422206647}"/>
                </a:ext>
              </a:extLst>
            </p:cNvPr>
            <p:cNvSpPr txBox="1"/>
            <p:nvPr/>
          </p:nvSpPr>
          <p:spPr>
            <a:xfrm>
              <a:off x="2311603" y="60500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BE171ED-F772-AF4A-989B-0CC19312C995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75271" y="5911980"/>
              <a:ext cx="1874923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1E17DF5-6097-EF4E-825C-14B60E5AA4A8}"/>
                </a:ext>
              </a:extLst>
            </p:cNvPr>
            <p:cNvSpPr/>
            <p:nvPr/>
          </p:nvSpPr>
          <p:spPr>
            <a:xfrm>
              <a:off x="128735" y="507752"/>
              <a:ext cx="11992509" cy="59574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C5FCE4-364F-B247-8012-68BC4AA4E462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6442953" y="5726517"/>
              <a:ext cx="0" cy="931107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F1FFC0E-0BE1-7941-88CB-2BCC4D3F913C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78" y="5222323"/>
              <a:ext cx="0" cy="1435301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C25FACD-8836-F742-BD97-C9E3B6A6A10E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043" y="4418839"/>
              <a:ext cx="0" cy="223878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D689940-9C19-6F46-B067-17FD5CA5A736}"/>
                </a:ext>
              </a:extLst>
            </p:cNvPr>
            <p:cNvCxnSpPr>
              <a:stCxn id="88" idx="2"/>
            </p:cNvCxnSpPr>
            <p:nvPr/>
          </p:nvCxnSpPr>
          <p:spPr>
            <a:xfrm flipH="1">
              <a:off x="6507320" y="5222323"/>
              <a:ext cx="2126158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F26DF34-C7BE-D442-B149-84329CD826FE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2511980" y="5726517"/>
              <a:ext cx="3930973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ABCF65-A63F-6A40-B995-5CBA11B94C0F}"/>
                </a:ext>
              </a:extLst>
            </p:cNvPr>
            <p:cNvSpPr txBox="1"/>
            <p:nvPr/>
          </p:nvSpPr>
          <p:spPr>
            <a:xfrm>
              <a:off x="1245369" y="5678363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836B213-3B58-944E-816D-4E0E8B225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94872" y="1217320"/>
              <a:ext cx="0" cy="546975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0185A8A-8CE8-9641-B278-C183F4C84A13}"/>
                </a:ext>
              </a:extLst>
            </p:cNvPr>
            <p:cNvCxnSpPr>
              <a:cxnSpLocks/>
            </p:cNvCxnSpPr>
            <p:nvPr/>
          </p:nvCxnSpPr>
          <p:spPr>
            <a:xfrm>
              <a:off x="8711660" y="4426205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>
              <a:extLst>
                <a:ext uri="{FF2B5EF4-FFF2-40B4-BE49-F238E27FC236}">
                  <a16:creationId xmlns:a16="http://schemas.microsoft.com/office/drawing/2014/main" id="{A5A1F425-8C2B-2C4A-84A7-FC9E007B40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90121" y="4447709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7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2019-10-22T14:48:43Z</dcterms:created>
  <dcterms:modified xsi:type="dcterms:W3CDTF">2019-10-22T14:49:16Z</dcterms:modified>
</cp:coreProperties>
</file>