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7287-88DB-4B40-AAD4-697FBB3A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1CA02-3666-FA42-A881-C3BDC4ED6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4886-E0FE-4F4A-864A-3687FD6D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8BDD-130F-E840-861E-BBBF161A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B02A-2200-C94E-AC36-222C7E39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9649-80F8-D545-BA90-5E7BA5B8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3D3B-2744-5F49-899B-495EE141F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8ADD-F5C5-B44E-94E1-6F8481B7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EB45-843D-DB44-AFB1-0F67BA13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0C99-7BA5-2C43-A40E-C9B772E8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9796-5C6B-8B46-8568-B8E91DC66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04CCC-7D32-6444-B590-210AC054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C332-B899-B645-8664-7FE1FAC8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0698-3025-A145-B0C6-001E2724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05FB-ED9E-D44E-8D83-43E7D7DC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F2C-8A60-954E-AC1E-0CC57B2C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9EAD-9324-B749-88B3-5EF2F74E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0BF-9C89-C641-B7B9-5516CD1E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5B1F-8DA8-EB4E-87FE-0B0AD7DE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83E7-0A71-5140-A52B-8E0CD475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ACE7-FD1F-4549-BB5C-F23BA93B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849FE-166D-8A41-B03B-EFDB2E3D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557E-3A56-0E48-90CC-1B16661F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D3EF-6A26-7A4F-B346-6109C645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71BC-E945-C941-A118-0C7AA832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3BEE-949F-9B47-8FC4-48A6351E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1A46-7E91-344E-999C-10FF921FF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80FB5-1FBD-0345-9B0B-F040D9C3C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885A4-CE5D-7C47-860A-45C5D8B4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FFD26-011D-224C-9989-996005E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0BC9-EA84-4C47-AA1D-34CB368E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ED7D-901E-BE46-866E-E0811DFB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D245B-3001-1B43-BD41-DEBA4CD6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DCD3D-3E6F-0447-9C91-C5A31671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FA48F-1549-B748-BD17-D8E1F7A6D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79713-7288-A347-AD6C-F36A1E00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22DFC-D3BF-D143-B538-65F0B311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1656E-7307-6E45-B08B-3CB72C7A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16695-86A4-C242-B649-99E5FABD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C492-8748-2D43-B7A5-16E827FA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43958-2E99-154A-867D-E8CF6901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2410-91C2-9240-9D71-F9074A39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8168B-761C-0A48-83F1-251E62A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9B602-172E-324C-A25E-A06B9389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B6F1D-8CC8-174B-B81A-792BAEB3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353C7-31EC-4448-8271-3D8B515D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D141-E169-5E4F-8EE8-959125F2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57F3-2943-5A45-98A4-3B8C51EA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924AF-63C9-2D43-8FEE-6E7E8FF2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18900-7DFB-DE42-B681-029D6C35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0354F-9C48-CC47-AE78-48EC6A06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832AC-2BDE-4044-944D-95830161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229-6C9C-C941-B120-0DBA9C21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3BCD4-C813-5044-9310-0D5846994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5BC89-3F49-2C46-945F-7840A108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80F38-A604-2945-8653-3EAFBDB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7F75-A034-984C-95DA-A64015F3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3DC3-B96A-054E-BED5-D025CF95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C8F83-7920-5A40-8090-B9054D2C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6F6B6-AA01-8A44-A8F0-DA45F538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6310-D370-EE47-816A-6CE7636F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2F1A-A9B2-9648-B37E-544B927EBC1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8C2E-C308-D940-A0EF-39F5A8C0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DE28-E7CC-D047-9D63-9DB941611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A2EF02-551E-754D-938E-F9C8FAC162B9}"/>
              </a:ext>
            </a:extLst>
          </p:cNvPr>
          <p:cNvGrpSpPr/>
          <p:nvPr/>
        </p:nvGrpSpPr>
        <p:grpSpPr>
          <a:xfrm>
            <a:off x="89466" y="208302"/>
            <a:ext cx="12013067" cy="6441395"/>
            <a:chOff x="159478" y="314043"/>
            <a:chExt cx="12013067" cy="644139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6A88C0C-27D5-594E-86C2-885BA31A8E40}"/>
                </a:ext>
              </a:extLst>
            </p:cNvPr>
            <p:cNvCxnSpPr>
              <a:stCxn id="30" idx="2"/>
            </p:cNvCxnSpPr>
            <p:nvPr/>
          </p:nvCxnSpPr>
          <p:spPr>
            <a:xfrm flipH="1">
              <a:off x="4091421" y="5781136"/>
              <a:ext cx="2066571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6A80219-F490-C542-9DE5-D4D0BC25792C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2048426" y="6003556"/>
              <a:ext cx="1981114" cy="0"/>
            </a:xfrm>
            <a:prstGeom prst="straightConnector1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4108FED-0FF7-8842-B827-036933802BC3}"/>
                </a:ext>
              </a:extLst>
            </p:cNvPr>
            <p:cNvCxnSpPr>
              <a:stCxn id="18" idx="2"/>
            </p:cNvCxnSpPr>
            <p:nvPr/>
          </p:nvCxnSpPr>
          <p:spPr>
            <a:xfrm flipH="1" flipV="1">
              <a:off x="637263" y="6169096"/>
              <a:ext cx="1346820" cy="3159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F0EA78-5637-0549-B397-979A84C1C6ED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 flipH="1">
              <a:off x="6329958" y="5105934"/>
              <a:ext cx="3248317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97055162-61BC-E34A-BF98-7601F7CCA0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39877" y="4122781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C8FB66-86D1-4343-9F3B-1E2798328BD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222359" y="4018841"/>
              <a:ext cx="3362948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6EADF83D-95B3-FF41-B9B9-5F94713414D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17721" y="2911702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3C3EA76C-7D14-B640-8010-C883EC415F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1545" y="2215947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ED2FB3F8-9AC6-524F-B882-AB78B1582B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17721" y="1202669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960E83-674C-5C49-9FE3-8752CE94C8FA}"/>
                </a:ext>
              </a:extLst>
            </p:cNvPr>
            <p:cNvSpPr/>
            <p:nvPr/>
          </p:nvSpPr>
          <p:spPr>
            <a:xfrm>
              <a:off x="517611" y="546611"/>
              <a:ext cx="128734" cy="6208827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1F2680-1704-B041-A6AB-6CBFE8764078}"/>
                </a:ext>
              </a:extLst>
            </p:cNvPr>
            <p:cNvSpPr txBox="1"/>
            <p:nvPr/>
          </p:nvSpPr>
          <p:spPr>
            <a:xfrm>
              <a:off x="241792" y="314043"/>
              <a:ext cx="723528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:Main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BDB2EA-12F3-B647-A6F2-7501637D73B3}"/>
                </a:ext>
              </a:extLst>
            </p:cNvPr>
            <p:cNvSpPr txBox="1"/>
            <p:nvPr/>
          </p:nvSpPr>
          <p:spPr>
            <a:xfrm>
              <a:off x="1164520" y="318475"/>
              <a:ext cx="1647316" cy="261610"/>
            </a:xfrm>
            <a:prstGeom prst="rect">
              <a:avLst/>
            </a:prstGeom>
            <a:solidFill>
              <a:srgbClr val="CBA8FD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:DeleteCardCommand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46B78D-76D1-1E4E-B48B-810FC4A91994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1984083" y="580085"/>
              <a:ext cx="4095" cy="372170"/>
            </a:xfrm>
            <a:prstGeom prst="line">
              <a:avLst/>
            </a:prstGeom>
            <a:ln>
              <a:solidFill>
                <a:srgbClr val="CBA8F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212989-4B1E-6A4A-9306-F34A7CBA95D5}"/>
                </a:ext>
              </a:extLst>
            </p:cNvPr>
            <p:cNvSpPr/>
            <p:nvPr/>
          </p:nvSpPr>
          <p:spPr>
            <a:xfrm>
              <a:off x="1919739" y="952255"/>
              <a:ext cx="128687" cy="52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BA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DC19D84-EA80-3640-AF37-48A4B2AFBFA2}"/>
                </a:ext>
              </a:extLst>
            </p:cNvPr>
            <p:cNvCxnSpPr>
              <a:cxnSpLocks/>
            </p:cNvCxnSpPr>
            <p:nvPr/>
          </p:nvCxnSpPr>
          <p:spPr>
            <a:xfrm>
              <a:off x="637263" y="952255"/>
              <a:ext cx="1286972" cy="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56527A-26AF-E747-B4DB-844323840A39}"/>
                </a:ext>
              </a:extLst>
            </p:cNvPr>
            <p:cNvSpPr txBox="1"/>
            <p:nvPr/>
          </p:nvSpPr>
          <p:spPr>
            <a:xfrm>
              <a:off x="641874" y="729834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execute(profile, ui)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B18A70-86BD-694C-9E3E-52B469EC2A54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983340" y="6172254"/>
              <a:ext cx="743" cy="223200"/>
            </a:xfrm>
            <a:prstGeom prst="line">
              <a:avLst/>
            </a:prstGeom>
            <a:ln>
              <a:solidFill>
                <a:srgbClr val="CBA8F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DA2FEB-6344-704A-AE40-0D4850769BE2}"/>
                </a:ext>
              </a:extLst>
            </p:cNvPr>
            <p:cNvSpPr txBox="1"/>
            <p:nvPr/>
          </p:nvSpPr>
          <p:spPr>
            <a:xfrm>
              <a:off x="3436222" y="314043"/>
              <a:ext cx="1189902" cy="2616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:Profile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0F08FD-C585-EC46-9921-54F0EF15ABAC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 flipH="1">
              <a:off x="4029540" y="575653"/>
              <a:ext cx="1633" cy="480876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32A1D8-8B73-C445-9EB6-AEFBEB2BC5FD}"/>
                </a:ext>
              </a:extLst>
            </p:cNvPr>
            <p:cNvSpPr/>
            <p:nvPr/>
          </p:nvSpPr>
          <p:spPr>
            <a:xfrm>
              <a:off x="3965939" y="1056529"/>
              <a:ext cx="127202" cy="4947027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E0F485-B091-CA4A-B7BB-4C9F2271FC36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4029540" y="6003556"/>
              <a:ext cx="766" cy="657166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4A4FFB-AC11-3240-8248-1E1C273F5AA1}"/>
                </a:ext>
              </a:extLst>
            </p:cNvPr>
            <p:cNvSpPr txBox="1"/>
            <p:nvPr/>
          </p:nvSpPr>
          <p:spPr>
            <a:xfrm>
              <a:off x="2073631" y="860639"/>
              <a:ext cx="19175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profileDeleteCard(name, ui)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78325-FA5F-1E4A-B6D5-A2D3F466B969}"/>
                </a:ext>
              </a:extLst>
            </p:cNvPr>
            <p:cNvCxnSpPr/>
            <p:nvPr/>
          </p:nvCxnSpPr>
          <p:spPr>
            <a:xfrm>
              <a:off x="2048426" y="1083060"/>
              <a:ext cx="1917513" cy="0"/>
            </a:xfrm>
            <a:prstGeom prst="straightConnector1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AD4796-CEEC-1D4E-ADE9-0846F327C7B4}"/>
                </a:ext>
              </a:extLst>
            </p:cNvPr>
            <p:cNvSpPr txBox="1"/>
            <p:nvPr/>
          </p:nvSpPr>
          <p:spPr>
            <a:xfrm>
              <a:off x="5563908" y="314043"/>
              <a:ext cx="1189902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:CardList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309502-D6DB-9048-B12D-8F7EAA21B1F1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 flipH="1">
              <a:off x="6157992" y="575653"/>
              <a:ext cx="867" cy="66841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61BF86-C0DB-6C42-820B-151B1F1F8AFC}"/>
                </a:ext>
              </a:extLst>
            </p:cNvPr>
            <p:cNvSpPr/>
            <p:nvPr/>
          </p:nvSpPr>
          <p:spPr>
            <a:xfrm>
              <a:off x="6093625" y="1244069"/>
              <a:ext cx="128734" cy="4537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E317F0-C463-634E-993A-03B7A26E7821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157992" y="5781136"/>
              <a:ext cx="0" cy="87958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37F836-431D-FB4E-959E-A7DF24CFEB3B}"/>
                </a:ext>
              </a:extLst>
            </p:cNvPr>
            <p:cNvCxnSpPr>
              <a:cxnSpLocks/>
            </p:cNvCxnSpPr>
            <p:nvPr/>
          </p:nvCxnSpPr>
          <p:spPr>
            <a:xfrm>
              <a:off x="4091421" y="1244069"/>
              <a:ext cx="2002204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BEBD2-D9D2-0247-9034-53999EFF6D30}"/>
                </a:ext>
              </a:extLst>
            </p:cNvPr>
            <p:cNvSpPr txBox="1"/>
            <p:nvPr/>
          </p:nvSpPr>
          <p:spPr>
            <a:xfrm>
              <a:off x="4133835" y="1012909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cardListDeleteCard(name, ui)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F5713F-7973-C147-ACF6-EB9B69EB5F7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6226938" y="1737347"/>
              <a:ext cx="158393" cy="0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E23F6C-BB72-B94C-AADC-38A3E14E0B91}"/>
                </a:ext>
              </a:extLst>
            </p:cNvPr>
            <p:cNvSpPr/>
            <p:nvPr/>
          </p:nvSpPr>
          <p:spPr>
            <a:xfrm>
              <a:off x="6165525" y="1331601"/>
              <a:ext cx="122826" cy="405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13190438-D61E-DC4D-99AB-62D95D479C8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99875" y="1742214"/>
              <a:ext cx="185456" cy="80131"/>
            </a:xfrm>
            <a:prstGeom prst="curvedConnector3">
              <a:avLst>
                <a:gd name="adj1" fmla="val -19336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C49F4C-25BA-8046-85C9-3CA6EED94EDA}"/>
                </a:ext>
              </a:extLst>
            </p:cNvPr>
            <p:cNvSpPr txBox="1"/>
            <p:nvPr/>
          </p:nvSpPr>
          <p:spPr>
            <a:xfrm>
              <a:off x="6240001" y="1064968"/>
              <a:ext cx="1790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cardListCheckListEmpty()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FA1AFA-5105-CD4A-A2C0-925315B7B3B9}"/>
                </a:ext>
              </a:extLst>
            </p:cNvPr>
            <p:cNvSpPr txBox="1"/>
            <p:nvPr/>
          </p:nvSpPr>
          <p:spPr>
            <a:xfrm>
              <a:off x="8833688" y="314043"/>
              <a:ext cx="1507926" cy="2616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:Ui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F53952-6AE5-AB46-A54A-3BD232B79CBF}"/>
                </a:ext>
              </a:extLst>
            </p:cNvPr>
            <p:cNvCxnSpPr>
              <a:cxnSpLocks/>
              <a:stCxn id="38" idx="2"/>
              <a:endCxn id="40" idx="0"/>
            </p:cNvCxnSpPr>
            <p:nvPr/>
          </p:nvCxnSpPr>
          <p:spPr>
            <a:xfrm flipH="1">
              <a:off x="9585307" y="575653"/>
              <a:ext cx="2344" cy="3155188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B6E3C7-340B-8647-B668-AD6D16FEC701}"/>
                </a:ext>
              </a:extLst>
            </p:cNvPr>
            <p:cNvSpPr/>
            <p:nvPr/>
          </p:nvSpPr>
          <p:spPr>
            <a:xfrm>
              <a:off x="9522417" y="3730841"/>
              <a:ext cx="125780" cy="2880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504785-F17E-A34F-9FBB-874FA2CA30EB}"/>
                </a:ext>
              </a:extLst>
            </p:cNvPr>
            <p:cNvSpPr/>
            <p:nvPr/>
          </p:nvSpPr>
          <p:spPr>
            <a:xfrm>
              <a:off x="9527105" y="4914194"/>
              <a:ext cx="102339" cy="1917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D40469-239B-D840-AD5A-224C245C9465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9578275" y="4018841"/>
              <a:ext cx="7032" cy="895353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F540E9-5783-6D48-897E-FF0774BC5B97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578275" y="5105934"/>
              <a:ext cx="0" cy="1627854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F38D40-57F5-9641-97C0-ADE8B733742C}"/>
                </a:ext>
              </a:extLst>
            </p:cNvPr>
            <p:cNvSpPr txBox="1"/>
            <p:nvPr/>
          </p:nvSpPr>
          <p:spPr>
            <a:xfrm>
              <a:off x="10607416" y="314043"/>
              <a:ext cx="1507926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:Card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CB9068-9EC8-5444-ADE3-36EA177DC2C0}"/>
                </a:ext>
              </a:extLst>
            </p:cNvPr>
            <p:cNvSpPr/>
            <p:nvPr/>
          </p:nvSpPr>
          <p:spPr>
            <a:xfrm>
              <a:off x="11300833" y="4452727"/>
              <a:ext cx="121092" cy="324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311059-0A6D-6B48-ADF7-A7962CC8B595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11361379" y="575653"/>
              <a:ext cx="0" cy="3877074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86344DC-38ED-3245-83C5-49EB7C6E0CE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11361379" y="4776727"/>
              <a:ext cx="0" cy="1004409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719228C-AF3B-C145-81E3-CB485CCA97CB}"/>
                </a:ext>
              </a:extLst>
            </p:cNvPr>
            <p:cNvGrpSpPr/>
            <p:nvPr/>
          </p:nvGrpSpPr>
          <p:grpSpPr>
            <a:xfrm>
              <a:off x="5372215" y="1929087"/>
              <a:ext cx="6723210" cy="3603508"/>
              <a:chOff x="5310223" y="1925989"/>
              <a:chExt cx="6723210" cy="360350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3A8F47D-0375-2D4C-AF05-5E9519382197}"/>
                  </a:ext>
                </a:extLst>
              </p:cNvPr>
              <p:cNvSpPr/>
              <p:nvPr/>
            </p:nvSpPr>
            <p:spPr>
              <a:xfrm>
                <a:off x="5314409" y="1925989"/>
                <a:ext cx="6719024" cy="3603508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Snip and Round Single Corner of Rectangle 76">
                <a:extLst>
                  <a:ext uri="{FF2B5EF4-FFF2-40B4-BE49-F238E27FC236}">
                    <a16:creationId xmlns:a16="http://schemas.microsoft.com/office/drawing/2014/main" id="{EAF7A0A8-897E-6348-83AD-BED722749F1E}"/>
                  </a:ext>
                </a:extLst>
              </p:cNvPr>
              <p:cNvSpPr/>
              <p:nvPr/>
            </p:nvSpPr>
            <p:spPr>
              <a:xfrm rot="10800000" flipH="1">
                <a:off x="5310223" y="1925992"/>
                <a:ext cx="407572" cy="261607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A0D0F0-6457-894D-8376-E807DE5013E5}"/>
                </a:ext>
              </a:extLst>
            </p:cNvPr>
            <p:cNvSpPr txBox="1"/>
            <p:nvPr/>
          </p:nvSpPr>
          <p:spPr>
            <a:xfrm>
              <a:off x="6196588" y="1929088"/>
              <a:ext cx="1366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[until card is found]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7C230D-8011-A841-9F89-2E46547ED3EB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6250762" y="2750625"/>
              <a:ext cx="158393" cy="0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9E209C-A1EB-BB48-AD32-456EC9C4A783}"/>
                </a:ext>
              </a:extLst>
            </p:cNvPr>
            <p:cNvSpPr/>
            <p:nvPr/>
          </p:nvSpPr>
          <p:spPr>
            <a:xfrm>
              <a:off x="6189349" y="2344879"/>
              <a:ext cx="122826" cy="405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E3EC4F9B-70C5-924D-AA12-7466AF739E3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23699" y="2755492"/>
              <a:ext cx="185456" cy="80131"/>
            </a:xfrm>
            <a:prstGeom prst="curvedConnector3">
              <a:avLst>
                <a:gd name="adj1" fmla="val -19336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752FD9-1708-FC42-8F7F-8BD53742A222}"/>
                </a:ext>
              </a:extLst>
            </p:cNvPr>
            <p:cNvSpPr txBox="1"/>
            <p:nvPr/>
          </p:nvSpPr>
          <p:spPr>
            <a:xfrm>
              <a:off x="6330369" y="2118191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get(cardIndex)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3765730-0814-F14C-B177-B8E4348BA07D}"/>
                </a:ext>
              </a:extLst>
            </p:cNvPr>
            <p:cNvSpPr txBox="1"/>
            <p:nvPr/>
          </p:nvSpPr>
          <p:spPr>
            <a:xfrm>
              <a:off x="6388037" y="265977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E62E17-2D1C-484C-B436-C3406BE2A1A7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6226938" y="3446380"/>
              <a:ext cx="158393" cy="0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380803A-2AB2-9343-ABE1-63E10CF4F5E4}"/>
                </a:ext>
              </a:extLst>
            </p:cNvPr>
            <p:cNvSpPr/>
            <p:nvPr/>
          </p:nvSpPr>
          <p:spPr>
            <a:xfrm>
              <a:off x="6165525" y="3040634"/>
              <a:ext cx="122826" cy="405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D4BBDE26-FE13-A341-805D-C6AC8CDA95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99875" y="3451247"/>
              <a:ext cx="185456" cy="80131"/>
            </a:xfrm>
            <a:prstGeom prst="curvedConnector3">
              <a:avLst>
                <a:gd name="adj1" fmla="val -19336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11DDC4-D29C-D442-86F9-2B49F9A4ADFB}"/>
                </a:ext>
              </a:extLst>
            </p:cNvPr>
            <p:cNvSpPr txBox="1"/>
            <p:nvPr/>
          </p:nvSpPr>
          <p:spPr>
            <a:xfrm>
              <a:off x="6329958" y="2826506"/>
              <a:ext cx="1366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remove(cardIndex)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B217ADF-1569-B146-B883-623DA2B58ED1}"/>
                </a:ext>
              </a:extLst>
            </p:cNvPr>
            <p:cNvCxnSpPr>
              <a:cxnSpLocks/>
            </p:cNvCxnSpPr>
            <p:nvPr/>
          </p:nvCxnSpPr>
          <p:spPr>
            <a:xfrm>
              <a:off x="6222359" y="3739985"/>
              <a:ext cx="2881605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E84968-A3D4-0F45-8A77-393088F12682}"/>
                </a:ext>
              </a:extLst>
            </p:cNvPr>
            <p:cNvSpPr txBox="1"/>
            <p:nvPr/>
          </p:nvSpPr>
          <p:spPr>
            <a:xfrm>
              <a:off x="6846457" y="3512602"/>
              <a:ext cx="16962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printMessage(message)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782A92B-1C01-0C49-ADB7-C229331D8B27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6247055" y="5202188"/>
              <a:ext cx="128734" cy="0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245379-985E-6041-8897-C461A3254648}"/>
                </a:ext>
              </a:extLst>
            </p:cNvPr>
            <p:cNvSpPr/>
            <p:nvPr/>
          </p:nvSpPr>
          <p:spPr>
            <a:xfrm>
              <a:off x="6187681" y="4251712"/>
              <a:ext cx="118747" cy="9504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16A34A-60F5-5D43-ACFD-0B05B584C3C8}"/>
                </a:ext>
              </a:extLst>
            </p:cNvPr>
            <p:cNvSpPr txBox="1"/>
            <p:nvPr/>
          </p:nvSpPr>
          <p:spPr>
            <a:xfrm>
              <a:off x="6352202" y="4035832"/>
              <a:ext cx="3246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printOneCard(ONE_INDEX, temp, ISSINGLE, ui)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4D02725-0969-8F49-99B8-779144709A48}"/>
                </a:ext>
              </a:extLst>
            </p:cNvPr>
            <p:cNvCxnSpPr>
              <a:cxnSpLocks/>
            </p:cNvCxnSpPr>
            <p:nvPr/>
          </p:nvCxnSpPr>
          <p:spPr>
            <a:xfrm>
              <a:off x="6329958" y="4452727"/>
              <a:ext cx="4970875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7C1076-0249-5A4D-BED9-BB8367391F84}"/>
                </a:ext>
              </a:extLst>
            </p:cNvPr>
            <p:cNvSpPr txBox="1"/>
            <p:nvPr/>
          </p:nvSpPr>
          <p:spPr>
            <a:xfrm>
              <a:off x="9864313" y="4223090"/>
              <a:ext cx="11192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getCardDetails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570BA56-4CE6-6748-ACDF-12674B62EE27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 flipV="1">
              <a:off x="6308772" y="4768308"/>
              <a:ext cx="5052607" cy="841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E1279F96-0A88-A646-84CA-6B93CB94093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3978" y="5202187"/>
              <a:ext cx="150655" cy="72078"/>
            </a:xfrm>
            <a:prstGeom prst="curvedConnector3">
              <a:avLst>
                <a:gd name="adj1" fmla="val -1306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A3C0AC-DA98-4342-A7FF-A5BA581528DD}"/>
                </a:ext>
              </a:extLst>
            </p:cNvPr>
            <p:cNvSpPr txBox="1"/>
            <p:nvPr/>
          </p:nvSpPr>
          <p:spPr>
            <a:xfrm>
              <a:off x="6617423" y="4533687"/>
              <a:ext cx="9236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CardDetails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6A8F4D6-249E-1749-BC0D-58B4B3A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6260930" y="4914194"/>
              <a:ext cx="3261487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89C3FF-AAEB-6041-953A-17FDC756CC2A}"/>
                </a:ext>
              </a:extLst>
            </p:cNvPr>
            <p:cNvSpPr txBox="1"/>
            <p:nvPr/>
          </p:nvSpPr>
          <p:spPr>
            <a:xfrm>
              <a:off x="6283865" y="4724093"/>
              <a:ext cx="3336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printCard(</a:t>
              </a:r>
              <a: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  <a:t>num, name, monLimit, remLimit, rebate)</a:t>
              </a:r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6E3402A-6174-5B49-BF3D-8E6F62258361}"/>
                </a:ext>
              </a:extLst>
            </p:cNvPr>
            <p:cNvSpPr/>
            <p:nvPr/>
          </p:nvSpPr>
          <p:spPr>
            <a:xfrm>
              <a:off x="159478" y="713505"/>
              <a:ext cx="12013067" cy="58260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7BA3C0-611F-0F40-BB34-C38A3CE18FC0}"/>
                </a:ext>
              </a:extLst>
            </p:cNvPr>
            <p:cNvSpPr txBox="1"/>
            <p:nvPr/>
          </p:nvSpPr>
          <p:spPr>
            <a:xfrm>
              <a:off x="11212368" y="559647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5B2C5C1-9E55-A94C-B86D-CB8DECFC89F4}"/>
                </a:ext>
              </a:extLst>
            </p:cNvPr>
            <p:cNvSpPr txBox="1"/>
            <p:nvPr/>
          </p:nvSpPr>
          <p:spPr>
            <a:xfrm>
              <a:off x="979247" y="5919861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isExit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25791E2-B4CA-9B45-9D88-ABBCF338C4A2}"/>
                </a:ext>
              </a:extLst>
            </p:cNvPr>
            <p:cNvSpPr txBox="1"/>
            <p:nvPr/>
          </p:nvSpPr>
          <p:spPr>
            <a:xfrm>
              <a:off x="5356725" y="1931409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7EE28CD-EC4D-3D4A-AAF6-55A1D03FBEB5}"/>
                </a:ext>
              </a:extLst>
            </p:cNvPr>
            <p:cNvSpPr txBox="1"/>
            <p:nvPr/>
          </p:nvSpPr>
          <p:spPr>
            <a:xfrm>
              <a:off x="1834056" y="61843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BA8FD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97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2</cp:revision>
  <dcterms:created xsi:type="dcterms:W3CDTF">2019-10-22T14:49:39Z</dcterms:created>
  <dcterms:modified xsi:type="dcterms:W3CDTF">2019-10-22T14:50:25Z</dcterms:modified>
</cp:coreProperties>
</file>