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4BDB-33F1-4250-8F67-27CE1E5B6766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506FA-876D-4938-8DF8-6C185B6975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96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B21-FB65-8F4B-B15F-4DCEEC4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EAB2-15B2-D94A-9A92-98A959E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6C-B7E1-5D4C-BCD6-F2A1E30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D98-1CF3-5945-8E2A-5CBB932C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6559-1715-704A-B29E-5C43D7C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428-33D0-DC4B-BF87-D965063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F2CE-539F-C244-A27F-080FF537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ABA1-C69E-A441-B79F-732799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C9F0-EB50-3B4E-92DA-E35655D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8850-8B94-A545-9061-580E0F5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6E89-6F28-804D-A345-7B4504F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D46C-F39B-F14A-BAC1-F5253C9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798-05D7-F848-926D-C814870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8A36-0402-D743-9DF5-5816310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D3-C34F-DA43-9AC6-A811D3E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A79-B8ED-3B42-86D8-2AEDFA8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B923-BC19-4B4B-BB65-4EC8702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E523-6E89-BF49-A1BD-0FE9557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030-7DDD-924F-B442-FB8CF0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EE09-21A5-774E-A649-9AFDCBE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6B5-7CA9-424B-8237-5AE0E17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9BA4-3BA9-4642-98AB-4319AC18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E86-A0EC-4841-A44A-2F9E964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3DB3-C7DF-B943-82A5-FCA309E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5C9-8EF6-4B42-8476-3F47FBF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02-E582-F347-A4C8-6E5808C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E64-E520-DE4F-B9D6-A8A3BB01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069E-E372-024D-8DF3-6085F0C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1AF-D1CA-354F-A460-E3E457E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6863-1E82-7B42-9EE1-BE8AE66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B679-F51F-A445-AD4E-85CC49C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14-8AC2-CF45-87A6-22F076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DB0-BFCD-C946-8FB5-C279D774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3A86-1980-EB4C-A56C-DFB4C282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4C24-EB08-AD4A-BB66-0640CC49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465A-E699-1146-8EEB-0FF6FE1F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77D64-1483-984B-BB61-4781F3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5DDD7-ED16-C546-8631-73A8754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86654-72BC-3442-AE50-43BB1AA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E83-107F-674A-B428-44F5F99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B0D2-52DE-B443-AF7B-A35A60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2314-4048-2B45-8C5D-0F1A6C5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F151-2BCF-9746-BE87-519976E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9B82-D995-3446-B7F4-F8B1C15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5AFE-6A85-7E40-92A6-CDFA812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A1C5-33A5-E049-AD8A-792491D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1D11-AF13-BF47-9A44-F47F86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AC5-BFD6-8F46-9272-68160F0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759A-7B3F-D042-8103-225F5364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32B9-311E-F246-94B0-65C9AA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A0B6-C107-8B47-BBDA-D6E7F96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3FD5-BE36-2C40-9384-3264ED39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8-6084-A544-B4C4-03F4387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D560-7C0A-B541-986C-0B0053E3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0598-43FA-4944-8638-8AFA88DC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B860-D87F-9044-90E5-744FBC2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992D-F759-5549-9BB7-1B371E7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BF7-7C1D-704E-802F-6A8A5E6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743A9-05CE-4B42-A5B6-49056E4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2C1A-6D56-CA43-85D8-32C05397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7047-C187-B948-9FF2-77C2CECB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51FB-5461-474E-8B04-C2B4E4DC974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D77A-6CD9-0A4B-8067-C60FB537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8E3-390E-9A4F-AFD3-8E56735E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145">
            <a:extLst>
              <a:ext uri="{FF2B5EF4-FFF2-40B4-BE49-F238E27FC236}">
                <a16:creationId xmlns:a16="http://schemas.microsoft.com/office/drawing/2014/main" id="{B90B093E-61DD-4276-86F1-FF57ECD0CD3D}"/>
              </a:ext>
            </a:extLst>
          </p:cNvPr>
          <p:cNvSpPr/>
          <p:nvPr/>
        </p:nvSpPr>
        <p:spPr>
          <a:xfrm>
            <a:off x="1245599" y="283938"/>
            <a:ext cx="10563167" cy="5590979"/>
          </a:xfrm>
          <a:prstGeom prst="roundRect">
            <a:avLst>
              <a:gd name="adj" fmla="val 43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298479-E675-4BC0-A8E2-E0C55B489B0B}"/>
              </a:ext>
            </a:extLst>
          </p:cNvPr>
          <p:cNvSpPr txBox="1"/>
          <p:nvPr/>
        </p:nvSpPr>
        <p:spPr>
          <a:xfrm>
            <a:off x="1303421" y="248117"/>
            <a:ext cx="322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Logic, Command, Find Package</a:t>
            </a:r>
          </a:p>
        </p:txBody>
      </p:sp>
      <p:sp>
        <p:nvSpPr>
          <p:cNvPr id="26" name="Rounded Rectangle 144">
            <a:extLst>
              <a:ext uri="{FF2B5EF4-FFF2-40B4-BE49-F238E27FC236}">
                <a16:creationId xmlns:a16="http://schemas.microsoft.com/office/drawing/2014/main" id="{0771A240-A5D8-4093-A18A-5AC912607234}"/>
              </a:ext>
            </a:extLst>
          </p:cNvPr>
          <p:cNvSpPr/>
          <p:nvPr/>
        </p:nvSpPr>
        <p:spPr>
          <a:xfrm>
            <a:off x="1303421" y="6000533"/>
            <a:ext cx="10483775" cy="5296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11C4439C-4DC4-4FA3-84E9-7A9227701F03}"/>
              </a:ext>
            </a:extLst>
          </p:cNvPr>
          <p:cNvSpPr/>
          <p:nvPr/>
        </p:nvSpPr>
        <p:spPr>
          <a:xfrm rot="16200000">
            <a:off x="-2045605" y="2712777"/>
            <a:ext cx="5568378" cy="71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750E1284-81E9-4C41-B515-A44C4DE3A46A}"/>
              </a:ext>
            </a:extLst>
          </p:cNvPr>
          <p:cNvSpPr/>
          <p:nvPr/>
        </p:nvSpPr>
        <p:spPr>
          <a:xfrm>
            <a:off x="5680421" y="1340446"/>
            <a:ext cx="1982688" cy="36933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{abstract}</a:t>
            </a:r>
          </a:p>
          <a:p>
            <a:pPr algn="ctr"/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40948013-7B71-4B11-AAB3-DF21F7C857D9}"/>
              </a:ext>
            </a:extLst>
          </p:cNvPr>
          <p:cNvSpPr/>
          <p:nvPr/>
        </p:nvSpPr>
        <p:spPr>
          <a:xfrm>
            <a:off x="1376256" y="2660051"/>
            <a:ext cx="2290161" cy="342596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Arial"/>
                <a:cs typeface="Arial"/>
              </a:rPr>
              <a:t>FindBankOrCardCommand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614726BF-74B4-47B0-A177-491067EDB194}"/>
              </a:ext>
            </a:extLst>
          </p:cNvPr>
          <p:cNvSpPr/>
          <p:nvPr/>
        </p:nvSpPr>
        <p:spPr>
          <a:xfrm>
            <a:off x="5360121" y="2656831"/>
            <a:ext cx="2530793" cy="376016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/>
                <a:cs typeface="Arial"/>
              </a:rPr>
              <a:t>FindTransactionCommand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5BDCC9E2-4684-41B2-85CD-415F73D25C00}"/>
              </a:ext>
            </a:extLst>
          </p:cNvPr>
          <p:cNvSpPr/>
          <p:nvPr/>
        </p:nvSpPr>
        <p:spPr>
          <a:xfrm>
            <a:off x="9682590" y="2621396"/>
            <a:ext cx="1982688" cy="369332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Arial"/>
                <a:cs typeface="Arial"/>
              </a:rPr>
              <a:t>FindBondCommand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riangle 55">
            <a:extLst>
              <a:ext uri="{FF2B5EF4-FFF2-40B4-BE49-F238E27FC236}">
                <a16:creationId xmlns:a16="http://schemas.microsoft.com/office/drawing/2014/main" id="{572E674F-2A21-42AA-BE26-E06D49C273EC}"/>
              </a:ext>
            </a:extLst>
          </p:cNvPr>
          <p:cNvSpPr/>
          <p:nvPr/>
        </p:nvSpPr>
        <p:spPr>
          <a:xfrm>
            <a:off x="6529711" y="1754781"/>
            <a:ext cx="238306" cy="98868"/>
          </a:xfrm>
          <a:prstGeom prst="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5C86C6-6C48-41CC-8A7E-AA3FB97C9973}"/>
              </a:ext>
            </a:extLst>
          </p:cNvPr>
          <p:cNvCxnSpPr>
            <a:cxnSpLocks/>
          </p:cNvCxnSpPr>
          <p:nvPr/>
        </p:nvCxnSpPr>
        <p:spPr>
          <a:xfrm flipV="1">
            <a:off x="2474548" y="2233635"/>
            <a:ext cx="8179332" cy="534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9938B6-0026-41C0-8A83-31CE2B474A04}"/>
              </a:ext>
            </a:extLst>
          </p:cNvPr>
          <p:cNvCxnSpPr>
            <a:cxnSpLocks/>
          </p:cNvCxnSpPr>
          <p:nvPr/>
        </p:nvCxnSpPr>
        <p:spPr>
          <a:xfrm flipV="1">
            <a:off x="6648864" y="1853649"/>
            <a:ext cx="0" cy="4067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2A8D5C-66C2-4281-9070-B687F505609C}"/>
              </a:ext>
            </a:extLst>
          </p:cNvPr>
          <p:cNvCxnSpPr>
            <a:cxnSpLocks/>
          </p:cNvCxnSpPr>
          <p:nvPr/>
        </p:nvCxnSpPr>
        <p:spPr>
          <a:xfrm flipH="1" flipV="1">
            <a:off x="6649845" y="2287009"/>
            <a:ext cx="6684" cy="4213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99EB8E-8F38-4D6B-95CC-88C2E877C0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176274" y="10104506"/>
            <a:ext cx="0" cy="381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A35BB4-0DBE-4B61-9042-C63F34F6B8C0}"/>
              </a:ext>
            </a:extLst>
          </p:cNvPr>
          <p:cNvCxnSpPr>
            <a:cxnSpLocks/>
          </p:cNvCxnSpPr>
          <p:nvPr/>
        </p:nvCxnSpPr>
        <p:spPr>
          <a:xfrm>
            <a:off x="2487916" y="4604313"/>
            <a:ext cx="8165964" cy="668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97C30D-F74F-4F36-94ED-C20FAF5C1C6B}"/>
              </a:ext>
            </a:extLst>
          </p:cNvPr>
          <p:cNvCxnSpPr>
            <a:cxnSpLocks/>
          </p:cNvCxnSpPr>
          <p:nvPr/>
        </p:nvCxnSpPr>
        <p:spPr>
          <a:xfrm flipH="1" flipV="1">
            <a:off x="10630273" y="2957307"/>
            <a:ext cx="23607" cy="165368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18F0A2-C414-4008-8BC1-F14101AC6093}"/>
              </a:ext>
            </a:extLst>
          </p:cNvPr>
          <p:cNvCxnSpPr>
            <a:cxnSpLocks/>
          </p:cNvCxnSpPr>
          <p:nvPr/>
        </p:nvCxnSpPr>
        <p:spPr>
          <a:xfrm flipV="1">
            <a:off x="6625519" y="4610996"/>
            <a:ext cx="0" cy="1389537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316980-8B70-4AD5-B827-E9A0255603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20392" y="1525112"/>
            <a:ext cx="44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F597A6-C578-4C62-A573-DFA8DF038339}"/>
              </a:ext>
            </a:extLst>
          </p:cNvPr>
          <p:cNvCxnSpPr>
            <a:cxnSpLocks/>
          </p:cNvCxnSpPr>
          <p:nvPr/>
        </p:nvCxnSpPr>
        <p:spPr>
          <a:xfrm flipV="1">
            <a:off x="2482567" y="2261154"/>
            <a:ext cx="0" cy="37714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93CDA-DAAA-4BAC-BF86-992D6E72226B}"/>
              </a:ext>
            </a:extLst>
          </p:cNvPr>
          <p:cNvCxnSpPr>
            <a:cxnSpLocks/>
          </p:cNvCxnSpPr>
          <p:nvPr/>
        </p:nvCxnSpPr>
        <p:spPr>
          <a:xfrm flipH="1" flipV="1">
            <a:off x="10638107" y="2240319"/>
            <a:ext cx="6684" cy="4213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101FE4-6192-4827-B853-BDBFDB44B5BC}"/>
              </a:ext>
            </a:extLst>
          </p:cNvPr>
          <p:cNvCxnSpPr>
            <a:cxnSpLocks/>
          </p:cNvCxnSpPr>
          <p:nvPr/>
        </p:nvCxnSpPr>
        <p:spPr>
          <a:xfrm flipV="1">
            <a:off x="2482567" y="2997413"/>
            <a:ext cx="0" cy="161358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46EC11-0D99-468D-ADE0-0635FF6436B5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625518" y="3032847"/>
            <a:ext cx="2" cy="16488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3</cp:revision>
  <dcterms:created xsi:type="dcterms:W3CDTF">2019-10-22T14:40:35Z</dcterms:created>
  <dcterms:modified xsi:type="dcterms:W3CDTF">2019-10-29T12:45:57Z</dcterms:modified>
</cp:coreProperties>
</file>