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5" d="100"/>
          <a:sy n="115" d="100"/>
        </p:scale>
        <p:origin x="4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1B331-AB90-4B3E-BBBB-ADB86C3B3C53}" type="datetimeFigureOut">
              <a:rPr lang="en-SG" smtClean="0"/>
              <a:t>31/10/19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939DC-9A49-425A-8CB2-2171B27044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43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8D633-EB95-434A-9700-4AEF1B6AA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A761-EBB5-9B42-BFA4-D1C982F6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566C-CD2F-644C-9805-6BEC92366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E7F3-6E2A-204A-8E3C-084FD1BC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B63-7075-8341-90FA-8BF5492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2036-7CBC-FE43-91F7-136FAD9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6327-A3DF-5547-B7E1-EFF71958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E5BD-57F0-F741-84AE-6CBB3263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0779-081A-1748-87C2-48F940F6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0518-454F-1C45-8665-F0328812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05FD-3911-DE4D-8B23-7AEA0D3E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EDFC-2D35-4F4E-9233-86D5C7ACC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6AA1-A35C-344B-B50A-91B87E11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63EA-0697-794E-B381-FD47095A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D67E-DA5F-B742-974B-5D8C143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BD80-DEB4-0E45-84C5-578A4548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8990-A1D7-A744-A79A-F2D4DF14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62F6-3F8C-0549-A07B-3D71F6CE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BDD4-B19B-6E4F-8D0B-A795282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8E0C-D761-624D-9882-E0B62F76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D38F-5AFC-4743-95A1-A80EA17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97FD-7976-B946-AC9C-B36134DC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706E-0DEE-7F4E-9AD4-E524223A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2B92-7495-8C47-9493-77380F8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FAA0-1E5F-844E-984B-C5314001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7174-08D9-FD42-9D81-D9546122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D719-EB27-714D-AB4B-5553F05F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218C-0F82-154D-BDFD-FB03A54CE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F878-8ACA-C344-B541-47BBCA24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2A38-4FDC-984A-9BB2-44940675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02E1-FA77-5844-BC47-3C1C33F7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D9DC-2FA3-1446-8747-AA3C554A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A2E-2EC9-1E42-94AF-650946F1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BF8-E2D3-FD45-9921-9F5B2354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894F-0E0C-8C45-801D-4512ECCA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9D64-E8EE-2644-AC8A-919DF92D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0DD8-736D-A54F-9A58-E8293F657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80F79-1A94-4B45-944A-B019523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E56C1-A576-8047-A4DC-EA7D420C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A892B-620A-D94B-9B6D-638DE6E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F365-4FCA-EC4A-9E2A-DC54596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B4C17-9DA1-DD45-932F-53C6D8CD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2959A-77AC-E743-BBBD-04A1E76C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077CA-EEE0-FC44-B37A-B60DC432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0D837-58AF-564D-9E85-4688CBB5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6B1BB-74C3-B241-8B36-CC3CBA02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7E1D9-F6B3-0B45-9E38-94244CC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8E9A-D9FD-154F-942C-97A0DD34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AD20-7B73-374F-AC1F-E76446CA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73CAF-8D85-FF4B-9164-E96320B4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3909-A5A7-AE49-858A-2F444BBD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E25D-2D96-5042-987A-B399F876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3F03-CB15-C640-BE36-AC79F215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543-610E-F54C-9275-D7D0383D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8ADED-4493-614A-A830-9E5E25D53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2849-938E-9C4F-87E5-C713E055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3B02-0D23-E341-B8F4-01355AA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8603-8053-6F45-BED0-02E6C3F8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6A7-814F-7743-A81E-A95FB526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604C8-F07B-E04B-8450-7681A96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9883-09C1-7940-B9ED-C02173B0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B803-46ED-694A-A24B-2FA42CC9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A44F-7FCA-E248-9F13-647A0016D148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EF1A-291C-8C49-AB38-C7AA9280C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E7A0-08B4-324E-AEE2-061B31CF2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0EEDA7E-3FB5-7E41-9C0A-F80FD60FFC3A}"/>
              </a:ext>
            </a:extLst>
          </p:cNvPr>
          <p:cNvGrpSpPr/>
          <p:nvPr/>
        </p:nvGrpSpPr>
        <p:grpSpPr>
          <a:xfrm>
            <a:off x="383233" y="248117"/>
            <a:ext cx="11425533" cy="6282078"/>
            <a:chOff x="383233" y="248117"/>
            <a:chExt cx="11425533" cy="6282078"/>
          </a:xfrm>
        </p:grpSpPr>
        <p:sp>
          <p:nvSpPr>
            <p:cNvPr id="29" name="Rounded Rectangle 145">
              <a:extLst>
                <a:ext uri="{FF2B5EF4-FFF2-40B4-BE49-F238E27FC236}">
                  <a16:creationId xmlns:a16="http://schemas.microsoft.com/office/drawing/2014/main" id="{1D6DD81D-7BA7-E946-9211-7A4CF759E755}"/>
                </a:ext>
              </a:extLst>
            </p:cNvPr>
            <p:cNvSpPr/>
            <p:nvPr/>
          </p:nvSpPr>
          <p:spPr>
            <a:xfrm>
              <a:off x="1245599" y="283938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711D91F2-FAAB-8A45-951E-0AE5439B411D}"/>
                </a:ext>
              </a:extLst>
            </p:cNvPr>
            <p:cNvSpPr/>
            <p:nvPr/>
          </p:nvSpPr>
          <p:spPr>
            <a:xfrm>
              <a:off x="5553965" y="1452148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32" name="Rounded Rectangle 14">
              <a:extLst>
                <a:ext uri="{FF2B5EF4-FFF2-40B4-BE49-F238E27FC236}">
                  <a16:creationId xmlns:a16="http://schemas.microsoft.com/office/drawing/2014/main" id="{64F51C53-F960-2B49-AB69-9B567E3A626B}"/>
                </a:ext>
              </a:extLst>
            </p:cNvPr>
            <p:cNvSpPr/>
            <p:nvPr/>
          </p:nvSpPr>
          <p:spPr>
            <a:xfrm>
              <a:off x="2043340" y="2660051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AddCardCommand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14">
              <a:extLst>
                <a:ext uri="{FF2B5EF4-FFF2-40B4-BE49-F238E27FC236}">
                  <a16:creationId xmlns:a16="http://schemas.microsoft.com/office/drawing/2014/main" id="{A030B27D-2513-3B48-9D70-2F4F7E03B748}"/>
                </a:ext>
              </a:extLst>
            </p:cNvPr>
            <p:cNvSpPr/>
            <p:nvPr/>
          </p:nvSpPr>
          <p:spPr>
            <a:xfrm>
              <a:off x="4430940" y="2631613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DeleteCardCommand</a:t>
              </a:r>
            </a:p>
          </p:txBody>
        </p:sp>
        <p:sp>
          <p:nvSpPr>
            <p:cNvPr id="34" name="Rounded Rectangle 14">
              <a:extLst>
                <a:ext uri="{FF2B5EF4-FFF2-40B4-BE49-F238E27FC236}">
                  <a16:creationId xmlns:a16="http://schemas.microsoft.com/office/drawing/2014/main" id="{9B03EED1-8104-1E4D-AC31-9F962811750D}"/>
                </a:ext>
              </a:extLst>
            </p:cNvPr>
            <p:cNvSpPr/>
            <p:nvPr/>
          </p:nvSpPr>
          <p:spPr>
            <a:xfrm>
              <a:off x="6777900" y="2628272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EditCardCommand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14">
              <a:extLst>
                <a:ext uri="{FF2B5EF4-FFF2-40B4-BE49-F238E27FC236}">
                  <a16:creationId xmlns:a16="http://schemas.microsoft.com/office/drawing/2014/main" id="{5EBA7F3F-1FE6-644D-9896-8A4C7CB845AE}"/>
                </a:ext>
              </a:extLst>
            </p:cNvPr>
            <p:cNvSpPr/>
            <p:nvPr/>
          </p:nvSpPr>
          <p:spPr>
            <a:xfrm>
              <a:off x="9246780" y="262808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ListCardCommand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707347-DCA2-1F45-9AC2-31EA82639901}"/>
                </a:ext>
              </a:extLst>
            </p:cNvPr>
            <p:cNvSpPr txBox="1"/>
            <p:nvPr/>
          </p:nvSpPr>
          <p:spPr>
            <a:xfrm>
              <a:off x="1303421" y="248117"/>
              <a:ext cx="322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Logic, Command, Card Package</a:t>
              </a:r>
            </a:p>
          </p:txBody>
        </p:sp>
        <p:sp>
          <p:nvSpPr>
            <p:cNvPr id="38" name="Rounded Rectangle 144">
              <a:extLst>
                <a:ext uri="{FF2B5EF4-FFF2-40B4-BE49-F238E27FC236}">
                  <a16:creationId xmlns:a16="http://schemas.microsoft.com/office/drawing/2014/main" id="{0A74C1CA-029F-8346-BCD8-E5CA90CB7B3B}"/>
                </a:ext>
              </a:extLst>
            </p:cNvPr>
            <p:cNvSpPr/>
            <p:nvPr/>
          </p:nvSpPr>
          <p:spPr>
            <a:xfrm>
              <a:off x="1303421" y="6000533"/>
              <a:ext cx="10483775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41" name="Rounded Rectangle 12">
              <a:extLst>
                <a:ext uri="{FF2B5EF4-FFF2-40B4-BE49-F238E27FC236}">
                  <a16:creationId xmlns:a16="http://schemas.microsoft.com/office/drawing/2014/main" id="{17D28E5B-0ABE-644B-A77F-03B3BD8D8542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42" name="Triangle 55">
              <a:extLst>
                <a:ext uri="{FF2B5EF4-FFF2-40B4-BE49-F238E27FC236}">
                  <a16:creationId xmlns:a16="http://schemas.microsoft.com/office/drawing/2014/main" id="{3C82F833-CEDF-7642-A789-6990BD8915C7}"/>
                </a:ext>
              </a:extLst>
            </p:cNvPr>
            <p:cNvSpPr/>
            <p:nvPr/>
          </p:nvSpPr>
          <p:spPr>
            <a:xfrm>
              <a:off x="6430182" y="1839797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64FF2A-B4FA-5948-99AD-111F627AA537}"/>
                </a:ext>
              </a:extLst>
            </p:cNvPr>
            <p:cNvCxnSpPr>
              <a:cxnSpLocks/>
            </p:cNvCxnSpPr>
            <p:nvPr/>
          </p:nvCxnSpPr>
          <p:spPr>
            <a:xfrm>
              <a:off x="3034684" y="2247003"/>
              <a:ext cx="720344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204359-710D-E547-8B1F-9DF7D3708970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H="1" flipV="1">
              <a:off x="6549335" y="1938665"/>
              <a:ext cx="2024" cy="30833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FC52E7-74F7-5449-B16B-722752031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4684" y="2254470"/>
              <a:ext cx="0" cy="40558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E54529-EF44-5944-A291-ACEE86884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284" y="2254470"/>
              <a:ext cx="0" cy="37714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1FF2FC-B5A2-9147-8016-C1492FFD5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9244" y="2247003"/>
              <a:ext cx="0" cy="381269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2ABE228-9652-9343-BE87-DEF04673F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124" y="2247003"/>
              <a:ext cx="0" cy="38107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56E805-5AF9-7947-A9AA-C864F31E4B89}"/>
                </a:ext>
              </a:extLst>
            </p:cNvPr>
            <p:cNvCxnSpPr>
              <a:cxnSpLocks/>
            </p:cNvCxnSpPr>
            <p:nvPr/>
          </p:nvCxnSpPr>
          <p:spPr>
            <a:xfrm>
              <a:off x="3034684" y="4610997"/>
              <a:ext cx="7203440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33C3534-2A0E-0242-BCBD-BFF586A4F531}"/>
                </a:ext>
              </a:extLst>
            </p:cNvPr>
            <p:cNvCxnSpPr>
              <a:cxnSpLocks/>
            </p:cNvCxnSpPr>
            <p:nvPr/>
          </p:nvCxnSpPr>
          <p:spPr>
            <a:xfrm>
              <a:off x="3034684" y="3029383"/>
              <a:ext cx="0" cy="158161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38D592-0A7E-5E44-B9DF-C5991C811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284" y="2997413"/>
              <a:ext cx="0" cy="16135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1A560E-365D-7244-9496-404002BD6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9244" y="2997412"/>
              <a:ext cx="0" cy="16135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A5E5CED-FB49-2144-B119-6182BECBD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1252" y="2997412"/>
              <a:ext cx="0" cy="16135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F6E3F5-A40F-714D-983E-8CB0D9BF6754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6545309" y="4610996"/>
              <a:ext cx="0" cy="138953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786CAC4-B276-274A-BBD1-F1604A5B1E32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36" y="1636814"/>
              <a:ext cx="446002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96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4</cp:revision>
  <dcterms:created xsi:type="dcterms:W3CDTF">2019-10-22T14:47:07Z</dcterms:created>
  <dcterms:modified xsi:type="dcterms:W3CDTF">2019-10-31T08:46:12Z</dcterms:modified>
</cp:coreProperties>
</file>