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7287-88DB-4B40-AAD4-697FBB3A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1CA02-3666-FA42-A881-C3BDC4ED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4886-E0FE-4F4A-864A-3687FD6D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8BDD-130F-E840-861E-BBBF161A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B02A-2200-C94E-AC36-222C7E39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9649-80F8-D545-BA90-5E7BA5B8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D3B-2744-5F49-899B-495EE141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8ADD-F5C5-B44E-94E1-6F8481B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EB45-843D-DB44-AFB1-0F67BA13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0C99-7BA5-2C43-A40E-C9B772E8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9796-5C6B-8B46-8568-B8E91DC66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04CCC-7D32-6444-B590-210AC054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C332-B899-B645-8664-7FE1FAC8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0698-3025-A145-B0C6-001E2724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05FB-ED9E-D44E-8D83-43E7D7DC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F2C-8A60-954E-AC1E-0CC57B2C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9EAD-9324-B749-88B3-5EF2F74E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0BF-9C89-C641-B7B9-5516CD1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5B1F-8DA8-EB4E-87FE-0B0AD7DE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83E7-0A71-5140-A52B-8E0CD475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ACE7-FD1F-4549-BB5C-F23BA93B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49FE-166D-8A41-B03B-EFDB2E3D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557E-3A56-0E48-90CC-1B16661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D3EF-6A26-7A4F-B346-6109C645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71BC-E945-C941-A118-0C7AA832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3BEE-949F-9B47-8FC4-48A6351E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1A46-7E91-344E-999C-10FF921F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0FB5-1FBD-0345-9B0B-F040D9C3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885A4-CE5D-7C47-860A-45C5D8B4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FD26-011D-224C-9989-996005E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0BC9-EA84-4C47-AA1D-34CB368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ED7D-901E-BE46-866E-E0811DFB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245B-3001-1B43-BD41-DEBA4CD6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DCD3D-3E6F-0447-9C91-C5A31671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FA48F-1549-B748-BD17-D8E1F7A6D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9713-7288-A347-AD6C-F36A1E00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22DFC-D3BF-D143-B538-65F0B311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1656E-7307-6E45-B08B-3CB72C7A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16695-86A4-C242-B649-99E5FABD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C492-8748-2D43-B7A5-16E827FA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43958-2E99-154A-867D-E8CF6901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2410-91C2-9240-9D71-F9074A3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8168B-761C-0A48-83F1-251E62A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9B602-172E-324C-A25E-A06B938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B6F1D-8CC8-174B-B81A-792BAEB3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53C7-31EC-4448-8271-3D8B515D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D141-E169-5E4F-8EE8-959125F2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57F3-2943-5A45-98A4-3B8C51EA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924AF-63C9-2D43-8FEE-6E7E8FF2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8900-7DFB-DE42-B681-029D6C35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0354F-9C48-CC47-AE78-48EC6A06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32AC-2BDE-4044-944D-9583016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229-6C9C-C941-B120-0DBA9C21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3BCD4-C813-5044-9310-0D584699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5BC89-3F49-2C46-945F-7840A108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0F38-A604-2945-8653-3EAFBDB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7F75-A034-984C-95DA-A64015F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3DC3-B96A-054E-BED5-D025CF95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C8F83-7920-5A40-8090-B9054D2C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F6B6-AA01-8A44-A8F0-DA45F538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6310-D370-EE47-816A-6CE7636F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8C2E-C308-D940-A0EF-39F5A8C0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DE28-E7CC-D047-9D63-9DB94161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73DBA0-9CA9-8B4C-9A83-90EBE1088C91}"/>
              </a:ext>
            </a:extLst>
          </p:cNvPr>
          <p:cNvGrpSpPr/>
          <p:nvPr/>
        </p:nvGrpSpPr>
        <p:grpSpPr>
          <a:xfrm>
            <a:off x="89466" y="208302"/>
            <a:ext cx="12013067" cy="6441395"/>
            <a:chOff x="89466" y="208302"/>
            <a:chExt cx="12013067" cy="64413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452173-D81C-B246-8975-FA3537E87F13}"/>
                </a:ext>
              </a:extLst>
            </p:cNvPr>
            <p:cNvGrpSpPr/>
            <p:nvPr/>
          </p:nvGrpSpPr>
          <p:grpSpPr>
            <a:xfrm>
              <a:off x="89466" y="208302"/>
              <a:ext cx="12013067" cy="6441395"/>
              <a:chOff x="89466" y="208302"/>
              <a:chExt cx="12013067" cy="6441395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39310C1-E4F5-A441-B5F5-F5591EB5E525}"/>
                  </a:ext>
                </a:extLst>
              </p:cNvPr>
              <p:cNvCxnSpPr>
                <a:stCxn id="104" idx="2"/>
              </p:cNvCxnSpPr>
              <p:nvPr/>
            </p:nvCxnSpPr>
            <p:spPr>
              <a:xfrm flipH="1">
                <a:off x="4021409" y="5675395"/>
                <a:ext cx="206657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3FDDE73-3D06-1046-95CD-C8CB97E1A911}"/>
                  </a:ext>
                </a:extLst>
              </p:cNvPr>
              <p:cNvCxnSpPr>
                <a:stCxn id="98" idx="2"/>
              </p:cNvCxnSpPr>
              <p:nvPr/>
            </p:nvCxnSpPr>
            <p:spPr>
              <a:xfrm flipH="1">
                <a:off x="1978414" y="5897815"/>
                <a:ext cx="1981114" cy="0"/>
              </a:xfrm>
              <a:prstGeom prst="straightConnector1">
                <a:avLst/>
              </a:prstGeom>
              <a:ln>
                <a:solidFill>
                  <a:srgbClr val="7030A0">
                    <a:alpha val="7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783490C-F94C-F94D-9A06-D290D04F8CD3}"/>
                  </a:ext>
                </a:extLst>
              </p:cNvPr>
              <p:cNvCxnSpPr>
                <a:stCxn id="92" idx="2"/>
              </p:cNvCxnSpPr>
              <p:nvPr/>
            </p:nvCxnSpPr>
            <p:spPr>
              <a:xfrm flipH="1" flipV="1">
                <a:off x="567251" y="6063355"/>
                <a:ext cx="1346820" cy="315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905797F-99DA-F643-9195-F16A22A27459}"/>
                  </a:ext>
                </a:extLst>
              </p:cNvPr>
              <p:cNvCxnSpPr>
                <a:cxnSpLocks/>
                <a:stCxn id="115" idx="2"/>
              </p:cNvCxnSpPr>
              <p:nvPr/>
            </p:nvCxnSpPr>
            <p:spPr>
              <a:xfrm flipH="1">
                <a:off x="6259946" y="5000193"/>
                <a:ext cx="3248317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>
                <a:extLst>
                  <a:ext uri="{FF2B5EF4-FFF2-40B4-BE49-F238E27FC236}">
                    <a16:creationId xmlns:a16="http://schemas.microsoft.com/office/drawing/2014/main" id="{BB9ACB15-D369-824D-AA2C-FC8E246879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69865" y="4017040"/>
                <a:ext cx="144865" cy="193058"/>
              </a:xfrm>
              <a:prstGeom prst="curvedConnector4">
                <a:avLst>
                  <a:gd name="adj1" fmla="val 12023"/>
                  <a:gd name="adj2" fmla="val 1528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67B53B9-3CD5-4845-8DA9-F850C7BD3DC6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flipH="1">
                <a:off x="6152347" y="3913100"/>
                <a:ext cx="3362948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>
                <a:extLst>
                  <a:ext uri="{FF2B5EF4-FFF2-40B4-BE49-F238E27FC236}">
                    <a16:creationId xmlns:a16="http://schemas.microsoft.com/office/drawing/2014/main" id="{2D6A3A59-BA6C-2A41-8172-925C81A770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47709" y="2805961"/>
                <a:ext cx="144865" cy="193058"/>
              </a:xfrm>
              <a:prstGeom prst="curvedConnector4">
                <a:avLst>
                  <a:gd name="adj1" fmla="val 12023"/>
                  <a:gd name="adj2" fmla="val 1528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>
                <a:extLst>
                  <a:ext uri="{FF2B5EF4-FFF2-40B4-BE49-F238E27FC236}">
                    <a16:creationId xmlns:a16="http://schemas.microsoft.com/office/drawing/2014/main" id="{105C68A5-8F8A-4D45-8C6A-9BE8FA4BD7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71533" y="2110206"/>
                <a:ext cx="144865" cy="193058"/>
              </a:xfrm>
              <a:prstGeom prst="curvedConnector4">
                <a:avLst>
                  <a:gd name="adj1" fmla="val 12023"/>
                  <a:gd name="adj2" fmla="val 1528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246A8092-F827-5F4A-9BE1-DCA59435D7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47709" y="1096928"/>
                <a:ext cx="144865" cy="193058"/>
              </a:xfrm>
              <a:prstGeom prst="curvedConnector4">
                <a:avLst>
                  <a:gd name="adj1" fmla="val 12023"/>
                  <a:gd name="adj2" fmla="val 1528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AB2143C-9608-C942-AC1C-B9EABE8F90E8}"/>
                  </a:ext>
                </a:extLst>
              </p:cNvPr>
              <p:cNvSpPr/>
              <p:nvPr/>
            </p:nvSpPr>
            <p:spPr>
              <a:xfrm>
                <a:off x="447599" y="754898"/>
                <a:ext cx="114964" cy="589479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EA40378-758B-E746-92AE-B5A5F87D4FA8}"/>
                  </a:ext>
                </a:extLst>
              </p:cNvPr>
              <p:cNvSpPr txBox="1"/>
              <p:nvPr/>
            </p:nvSpPr>
            <p:spPr>
              <a:xfrm>
                <a:off x="143317" y="224956"/>
                <a:ext cx="723528" cy="2616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:Main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A8B67E8-DF2D-CB4D-8630-DE7046719140}"/>
                  </a:ext>
                </a:extLst>
              </p:cNvPr>
              <p:cNvSpPr txBox="1"/>
              <p:nvPr/>
            </p:nvSpPr>
            <p:spPr>
              <a:xfrm>
                <a:off x="1094508" y="212734"/>
                <a:ext cx="1647316" cy="261610"/>
              </a:xfrm>
              <a:prstGeom prst="rect">
                <a:avLst/>
              </a:prstGeom>
              <a:solidFill>
                <a:srgbClr val="CBA8FD"/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:DeleteCardCommand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D71420-0187-6644-AACE-D3C113FEBEB3}"/>
                  </a:ext>
                </a:extLst>
              </p:cNvPr>
              <p:cNvCxnSpPr>
                <a:cxnSpLocks/>
                <a:stCxn id="90" idx="2"/>
                <a:endCxn id="92" idx="0"/>
              </p:cNvCxnSpPr>
              <p:nvPr/>
            </p:nvCxnSpPr>
            <p:spPr>
              <a:xfrm flipH="1">
                <a:off x="1914071" y="474344"/>
                <a:ext cx="4095" cy="372170"/>
              </a:xfrm>
              <a:prstGeom prst="line">
                <a:avLst/>
              </a:prstGeom>
              <a:ln>
                <a:solidFill>
                  <a:srgbClr val="7030A0">
                    <a:alpha val="7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6EEB6C0-F6F0-C749-9698-D92CB9CDDA6B}"/>
                  </a:ext>
                </a:extLst>
              </p:cNvPr>
              <p:cNvSpPr/>
              <p:nvPr/>
            </p:nvSpPr>
            <p:spPr>
              <a:xfrm>
                <a:off x="1849727" y="846514"/>
                <a:ext cx="128687" cy="52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D1C6AD2-625A-C543-9343-98E29F63A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251" y="846514"/>
                <a:ext cx="128697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BC74A2-0069-BE48-9940-545A00A17EE8}"/>
                  </a:ext>
                </a:extLst>
              </p:cNvPr>
              <p:cNvSpPr txBox="1"/>
              <p:nvPr/>
            </p:nvSpPr>
            <p:spPr>
              <a:xfrm>
                <a:off x="542834" y="624093"/>
                <a:ext cx="13436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execute(profile,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4B35DDC-CAE3-2649-B661-67F3BCFF4675}"/>
                  </a:ext>
                </a:extLst>
              </p:cNvPr>
              <p:cNvCxnSpPr>
                <a:cxnSpLocks/>
                <a:stCxn id="92" idx="2"/>
              </p:cNvCxnSpPr>
              <p:nvPr/>
            </p:nvCxnSpPr>
            <p:spPr>
              <a:xfrm flipH="1">
                <a:off x="1913328" y="6066513"/>
                <a:ext cx="743" cy="223200"/>
              </a:xfrm>
              <a:prstGeom prst="line">
                <a:avLst/>
              </a:prstGeom>
              <a:ln>
                <a:solidFill>
                  <a:srgbClr val="7030A0">
                    <a:alpha val="7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194DB2A-A1BE-2842-93A2-0DD85C419ED7}"/>
                  </a:ext>
                </a:extLst>
              </p:cNvPr>
              <p:cNvSpPr txBox="1"/>
              <p:nvPr/>
            </p:nvSpPr>
            <p:spPr>
              <a:xfrm>
                <a:off x="3366210" y="208302"/>
                <a:ext cx="1189902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:Profile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9DA6CC2-13E3-DB48-91B9-5B18C607B0A6}"/>
                  </a:ext>
                </a:extLst>
              </p:cNvPr>
              <p:cNvCxnSpPr>
                <a:cxnSpLocks/>
                <a:stCxn id="96" idx="2"/>
                <a:endCxn id="98" idx="0"/>
              </p:cNvCxnSpPr>
              <p:nvPr/>
            </p:nvCxnSpPr>
            <p:spPr>
              <a:xfrm flipH="1">
                <a:off x="3959528" y="469912"/>
                <a:ext cx="1633" cy="48087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5FC69AA-3DA8-A943-8AD4-2BD6786B2769}"/>
                  </a:ext>
                </a:extLst>
              </p:cNvPr>
              <p:cNvSpPr/>
              <p:nvPr/>
            </p:nvSpPr>
            <p:spPr>
              <a:xfrm>
                <a:off x="3895927" y="950788"/>
                <a:ext cx="127202" cy="49470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1F13CF0-AAD6-2149-84F2-4A9CEF5851A4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3959528" y="5897815"/>
                <a:ext cx="766" cy="6571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9EFA19-3387-A849-8AE0-19F3F87BC85D}"/>
                  </a:ext>
                </a:extLst>
              </p:cNvPr>
              <p:cNvSpPr txBox="1"/>
              <p:nvPr/>
            </p:nvSpPr>
            <p:spPr>
              <a:xfrm>
                <a:off x="2003619" y="710294"/>
                <a:ext cx="19175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profileDeleteCard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(name,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B2BB100-DC7C-8F49-97D3-6F5FA129A810}"/>
                  </a:ext>
                </a:extLst>
              </p:cNvPr>
              <p:cNvCxnSpPr/>
              <p:nvPr/>
            </p:nvCxnSpPr>
            <p:spPr>
              <a:xfrm>
                <a:off x="1978414" y="943866"/>
                <a:ext cx="1917513" cy="0"/>
              </a:xfrm>
              <a:prstGeom prst="straightConnector1">
                <a:avLst/>
              </a:prstGeom>
              <a:ln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32E999-69A3-3C45-90FA-8F4739A10019}"/>
                  </a:ext>
                </a:extLst>
              </p:cNvPr>
              <p:cNvSpPr txBox="1"/>
              <p:nvPr/>
            </p:nvSpPr>
            <p:spPr>
              <a:xfrm>
                <a:off x="5493896" y="208302"/>
                <a:ext cx="1189902" cy="2616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:CardList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194A460-DFD4-EC40-98DC-AD1C53E1658C}"/>
                  </a:ext>
                </a:extLst>
              </p:cNvPr>
              <p:cNvCxnSpPr>
                <a:cxnSpLocks/>
                <a:stCxn id="102" idx="2"/>
                <a:endCxn id="104" idx="0"/>
              </p:cNvCxnSpPr>
              <p:nvPr/>
            </p:nvCxnSpPr>
            <p:spPr>
              <a:xfrm flipH="1">
                <a:off x="6087980" y="469912"/>
                <a:ext cx="867" cy="66841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0CF6C85-60D2-9643-A939-DF17E2EF9F98}"/>
                  </a:ext>
                </a:extLst>
              </p:cNvPr>
              <p:cNvSpPr/>
              <p:nvPr/>
            </p:nvSpPr>
            <p:spPr>
              <a:xfrm>
                <a:off x="6023613" y="1138328"/>
                <a:ext cx="128734" cy="4537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0739856-014A-F540-A04B-61F0E148C697}"/>
                  </a:ext>
                </a:extLst>
              </p:cNvPr>
              <p:cNvCxnSpPr>
                <a:cxnSpLocks/>
                <a:stCxn id="104" idx="2"/>
              </p:cNvCxnSpPr>
              <p:nvPr/>
            </p:nvCxnSpPr>
            <p:spPr>
              <a:xfrm>
                <a:off x="6087980" y="5675395"/>
                <a:ext cx="0" cy="87958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28D8D9A-7A2D-2340-9A43-F336C2542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1409" y="1138328"/>
                <a:ext cx="2002204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B895CF-DCCE-154D-A80D-B21A63E3A9A0}"/>
                  </a:ext>
                </a:extLst>
              </p:cNvPr>
              <p:cNvSpPr txBox="1"/>
              <p:nvPr/>
            </p:nvSpPr>
            <p:spPr>
              <a:xfrm>
                <a:off x="4063823" y="907168"/>
                <a:ext cx="2026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cardListDeleteCard(name, ui)</a:t>
                </a: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929B8BD-AEB9-DB42-A806-9FC34D1A8179}"/>
                  </a:ext>
                </a:extLst>
              </p:cNvPr>
              <p:cNvCxnSpPr>
                <a:cxnSpLocks/>
                <a:stCxn id="109" idx="2"/>
              </p:cNvCxnSpPr>
              <p:nvPr/>
            </p:nvCxnSpPr>
            <p:spPr>
              <a:xfrm>
                <a:off x="6156926" y="1631606"/>
                <a:ext cx="158393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ADEFB02-8A1D-DC4D-B269-3E89186E3AAD}"/>
                  </a:ext>
                </a:extLst>
              </p:cNvPr>
              <p:cNvSpPr/>
              <p:nvPr/>
            </p:nvSpPr>
            <p:spPr>
              <a:xfrm>
                <a:off x="6095513" y="1225860"/>
                <a:ext cx="122826" cy="4057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0" name="Curved Connector 109">
                <a:extLst>
                  <a:ext uri="{FF2B5EF4-FFF2-40B4-BE49-F238E27FC236}">
                    <a16:creationId xmlns:a16="http://schemas.microsoft.com/office/drawing/2014/main" id="{09C1E0C0-59FE-DF49-883E-ED958BFAE1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29863" y="1636473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A5CE2B3-FD9B-9E4D-9F83-7BC05C40EE84}"/>
                  </a:ext>
                </a:extLst>
              </p:cNvPr>
              <p:cNvSpPr txBox="1"/>
              <p:nvPr/>
            </p:nvSpPr>
            <p:spPr>
              <a:xfrm>
                <a:off x="6169989" y="959227"/>
                <a:ext cx="17908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cardListCheckListEmpty()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C79C2E0-4915-8F44-9223-D72ED8377897}"/>
                  </a:ext>
                </a:extLst>
              </p:cNvPr>
              <p:cNvSpPr txBox="1"/>
              <p:nvPr/>
            </p:nvSpPr>
            <p:spPr>
              <a:xfrm>
                <a:off x="8763676" y="208302"/>
                <a:ext cx="1507926" cy="2616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:Ui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9B64EC3-FB85-2E4E-9D09-BFBB0CB90D8B}"/>
                  </a:ext>
                </a:extLst>
              </p:cNvPr>
              <p:cNvCxnSpPr>
                <a:cxnSpLocks/>
                <a:stCxn id="112" idx="2"/>
                <a:endCxn id="114" idx="0"/>
              </p:cNvCxnSpPr>
              <p:nvPr/>
            </p:nvCxnSpPr>
            <p:spPr>
              <a:xfrm flipH="1">
                <a:off x="9515295" y="469912"/>
                <a:ext cx="2344" cy="31551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C38DBA-7BA4-3447-A780-5621AE077302}"/>
                  </a:ext>
                </a:extLst>
              </p:cNvPr>
              <p:cNvSpPr/>
              <p:nvPr/>
            </p:nvSpPr>
            <p:spPr>
              <a:xfrm>
                <a:off x="9452405" y="3625100"/>
                <a:ext cx="125780" cy="2880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0F2EE83-3CDC-2840-B399-18EAE4050E36}"/>
                  </a:ext>
                </a:extLst>
              </p:cNvPr>
              <p:cNvSpPr/>
              <p:nvPr/>
            </p:nvSpPr>
            <p:spPr>
              <a:xfrm>
                <a:off x="9457093" y="4808453"/>
                <a:ext cx="102339" cy="1917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23D408-F1FD-684C-A8AC-1CE03A5DEE9D}"/>
                  </a:ext>
                </a:extLst>
              </p:cNvPr>
              <p:cNvCxnSpPr>
                <a:cxnSpLocks/>
                <a:stCxn id="114" idx="2"/>
                <a:endCxn id="115" idx="0"/>
              </p:cNvCxnSpPr>
              <p:nvPr/>
            </p:nvCxnSpPr>
            <p:spPr>
              <a:xfrm flipH="1">
                <a:off x="9508263" y="3913100"/>
                <a:ext cx="7032" cy="8953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20F3C8-7FCA-B843-B907-9F383000C99B}"/>
                  </a:ext>
                </a:extLst>
              </p:cNvPr>
              <p:cNvCxnSpPr>
                <a:cxnSpLocks/>
                <a:stCxn id="115" idx="2"/>
              </p:cNvCxnSpPr>
              <p:nvPr/>
            </p:nvCxnSpPr>
            <p:spPr>
              <a:xfrm>
                <a:off x="9508263" y="5000193"/>
                <a:ext cx="0" cy="162785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B297883-D772-804E-9EAF-C797669ED558}"/>
                  </a:ext>
                </a:extLst>
              </p:cNvPr>
              <p:cNvSpPr txBox="1"/>
              <p:nvPr/>
            </p:nvSpPr>
            <p:spPr>
              <a:xfrm>
                <a:off x="10537404" y="208302"/>
                <a:ext cx="1507926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:Card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10DAF81-077F-AB4E-963A-25ECD5347424}"/>
                  </a:ext>
                </a:extLst>
              </p:cNvPr>
              <p:cNvSpPr/>
              <p:nvPr/>
            </p:nvSpPr>
            <p:spPr>
              <a:xfrm>
                <a:off x="11230821" y="4346986"/>
                <a:ext cx="122400" cy="25199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0D8537F-DDD5-9D4D-B6ED-18172C628DDA}"/>
                  </a:ext>
                </a:extLst>
              </p:cNvPr>
              <p:cNvCxnSpPr>
                <a:cxnSpLocks/>
                <a:stCxn id="118" idx="2"/>
                <a:endCxn id="119" idx="0"/>
              </p:cNvCxnSpPr>
              <p:nvPr/>
            </p:nvCxnSpPr>
            <p:spPr>
              <a:xfrm>
                <a:off x="11291367" y="469912"/>
                <a:ext cx="654" cy="3877074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CFB0940-1B95-B34C-A5B1-15AE185A98AC}"/>
                  </a:ext>
                </a:extLst>
              </p:cNvPr>
              <p:cNvCxnSpPr>
                <a:cxnSpLocks/>
                <a:stCxn id="119" idx="2"/>
              </p:cNvCxnSpPr>
              <p:nvPr/>
            </p:nvCxnSpPr>
            <p:spPr>
              <a:xfrm flipH="1">
                <a:off x="11291367" y="4598985"/>
                <a:ext cx="654" cy="107641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9972F3F-3795-0F4C-B685-D726B6CB71AF}"/>
                  </a:ext>
                </a:extLst>
              </p:cNvPr>
              <p:cNvGrpSpPr/>
              <p:nvPr/>
            </p:nvGrpSpPr>
            <p:grpSpPr>
              <a:xfrm>
                <a:off x="5306389" y="1823346"/>
                <a:ext cx="6719024" cy="3603508"/>
                <a:chOff x="5314409" y="1925989"/>
                <a:chExt cx="6719024" cy="3603508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9E77CF52-2B99-4F4B-862C-6C23024F46A7}"/>
                    </a:ext>
                  </a:extLst>
                </p:cNvPr>
                <p:cNvSpPr/>
                <p:nvPr/>
              </p:nvSpPr>
              <p:spPr>
                <a:xfrm>
                  <a:off x="5314409" y="1925989"/>
                  <a:ext cx="6719024" cy="3603508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Snip and Round Single Corner of Rectangle 151">
                  <a:extLst>
                    <a:ext uri="{FF2B5EF4-FFF2-40B4-BE49-F238E27FC236}">
                      <a16:creationId xmlns:a16="http://schemas.microsoft.com/office/drawing/2014/main" id="{B45D038C-259D-0449-A1C7-F50EF2C970B2}"/>
                    </a:ext>
                  </a:extLst>
                </p:cNvPr>
                <p:cNvSpPr/>
                <p:nvPr/>
              </p:nvSpPr>
              <p:spPr>
                <a:xfrm rot="10800000" flipH="1">
                  <a:off x="5321374" y="1925992"/>
                  <a:ext cx="407572" cy="261607"/>
                </a:xfrm>
                <a:prstGeom prst="snipRoundRect">
                  <a:avLst>
                    <a:gd name="adj1" fmla="val 0"/>
                    <a:gd name="adj2" fmla="val 16667"/>
                  </a:avLst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D227E4F-F673-744A-BA3D-2C91CC07164C}"/>
                  </a:ext>
                </a:extLst>
              </p:cNvPr>
              <p:cNvSpPr txBox="1"/>
              <p:nvPr/>
            </p:nvSpPr>
            <p:spPr>
              <a:xfrm>
                <a:off x="6126576" y="1823347"/>
                <a:ext cx="1366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[until card is found]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1AA63E2-0772-6748-BE80-C7CAED0DDAA9}"/>
                  </a:ext>
                </a:extLst>
              </p:cNvPr>
              <p:cNvCxnSpPr>
                <a:cxnSpLocks/>
                <a:stCxn id="125" idx="2"/>
              </p:cNvCxnSpPr>
              <p:nvPr/>
            </p:nvCxnSpPr>
            <p:spPr>
              <a:xfrm>
                <a:off x="6180750" y="2644884"/>
                <a:ext cx="158393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79EFDD3-DA64-8C42-B718-6FDD25C6EF77}"/>
                  </a:ext>
                </a:extLst>
              </p:cNvPr>
              <p:cNvSpPr/>
              <p:nvPr/>
            </p:nvSpPr>
            <p:spPr>
              <a:xfrm>
                <a:off x="6119337" y="2239138"/>
                <a:ext cx="122826" cy="4057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6" name="Curved Connector 125">
                <a:extLst>
                  <a:ext uri="{FF2B5EF4-FFF2-40B4-BE49-F238E27FC236}">
                    <a16:creationId xmlns:a16="http://schemas.microsoft.com/office/drawing/2014/main" id="{80187D65-D9EB-224E-B4CB-1023A22E23C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59438" y="2644000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EEB95E2-1872-E54C-A2C0-A13E5B5AB7EB}"/>
                  </a:ext>
                </a:extLst>
              </p:cNvPr>
              <p:cNvSpPr txBox="1"/>
              <p:nvPr/>
            </p:nvSpPr>
            <p:spPr>
              <a:xfrm>
                <a:off x="6260357" y="2012450"/>
                <a:ext cx="1091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get(cardIndex)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AECC4C4-D5CE-8049-AD1E-E71C5C3ADE25}"/>
                  </a:ext>
                </a:extLst>
              </p:cNvPr>
              <p:cNvSpPr txBox="1"/>
              <p:nvPr/>
            </p:nvSpPr>
            <p:spPr>
              <a:xfrm>
                <a:off x="6318025" y="2554036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temp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AF1EEED-FB68-E748-BEDD-73A3E940AF28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>
                <a:off x="6156926" y="3340639"/>
                <a:ext cx="158393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704FEB6-8A00-3F46-BD46-94343B1A76E4}"/>
                  </a:ext>
                </a:extLst>
              </p:cNvPr>
              <p:cNvSpPr/>
              <p:nvPr/>
            </p:nvSpPr>
            <p:spPr>
              <a:xfrm>
                <a:off x="6095513" y="2934893"/>
                <a:ext cx="122826" cy="4057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1" name="Curved Connector 130">
                <a:extLst>
                  <a:ext uri="{FF2B5EF4-FFF2-40B4-BE49-F238E27FC236}">
                    <a16:creationId xmlns:a16="http://schemas.microsoft.com/office/drawing/2014/main" id="{F87A38B1-65F8-3C49-96F6-C8DB8B2ACE8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35614" y="3350906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BCF5D2A-37E9-B541-85FD-B6645952A061}"/>
                  </a:ext>
                </a:extLst>
              </p:cNvPr>
              <p:cNvSpPr txBox="1"/>
              <p:nvPr/>
            </p:nvSpPr>
            <p:spPr>
              <a:xfrm>
                <a:off x="6259946" y="2720765"/>
                <a:ext cx="1366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remove(cardIndex)</a:t>
                </a: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38E900B-1F66-8F42-B460-8E02AD757D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2347" y="3622321"/>
                <a:ext cx="331199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D002677-1A14-414B-9D23-D7E183634A32}"/>
                  </a:ext>
                </a:extLst>
              </p:cNvPr>
              <p:cNvSpPr txBox="1"/>
              <p:nvPr/>
            </p:nvSpPr>
            <p:spPr>
              <a:xfrm>
                <a:off x="6776445" y="3406861"/>
                <a:ext cx="16962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printMessage(message)</a:t>
                </a: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F9D8D87-8280-0546-8022-9AF6DFD397C5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>
                <a:off x="6177043" y="5096447"/>
                <a:ext cx="128734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66CE2FC-2F0D-434A-8E7D-37CE6D09459E}"/>
                  </a:ext>
                </a:extLst>
              </p:cNvPr>
              <p:cNvSpPr/>
              <p:nvPr/>
            </p:nvSpPr>
            <p:spPr>
              <a:xfrm>
                <a:off x="6117669" y="4145971"/>
                <a:ext cx="118747" cy="9504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E1CE88D-E162-E644-965E-C5DFE131FF2F}"/>
                  </a:ext>
                </a:extLst>
              </p:cNvPr>
              <p:cNvSpPr txBox="1"/>
              <p:nvPr/>
            </p:nvSpPr>
            <p:spPr>
              <a:xfrm>
                <a:off x="6282190" y="3930091"/>
                <a:ext cx="3246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printOneCard(ONE_INDEX, temp, ISSINGLE, ui)</a:t>
                </a: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A7DAEF5-F582-A74E-B461-63CE7C65C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946" y="4346986"/>
                <a:ext cx="4970875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EADB15C-3681-854E-9286-F35BAE4CF60E}"/>
                  </a:ext>
                </a:extLst>
              </p:cNvPr>
              <p:cNvSpPr txBox="1"/>
              <p:nvPr/>
            </p:nvSpPr>
            <p:spPr>
              <a:xfrm>
                <a:off x="9794301" y="4117349"/>
                <a:ext cx="11192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getCardDetails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CA082168-1A2A-EB41-9196-C8F9332C8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8760" y="4589466"/>
                <a:ext cx="5052607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urved Connector 140">
                <a:extLst>
                  <a:ext uri="{FF2B5EF4-FFF2-40B4-BE49-F238E27FC236}">
                    <a16:creationId xmlns:a16="http://schemas.microsoft.com/office/drawing/2014/main" id="{13FD3A00-B99B-0640-A045-8B46149150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3966" y="5096446"/>
                <a:ext cx="150655" cy="72078"/>
              </a:xfrm>
              <a:prstGeom prst="curvedConnector3">
                <a:avLst>
                  <a:gd name="adj1" fmla="val -1306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5608110-6FD7-AD4C-BDE0-DF233BDD50A9}"/>
                  </a:ext>
                </a:extLst>
              </p:cNvPr>
              <p:cNvSpPr txBox="1"/>
              <p:nvPr/>
            </p:nvSpPr>
            <p:spPr>
              <a:xfrm>
                <a:off x="7867873" y="4374744"/>
                <a:ext cx="9236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CardDetails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8173AA4-07F6-9242-8712-E1AD87D07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6416" y="4808453"/>
                <a:ext cx="321598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6D1AFF1-3D32-4D48-BAF9-3DA88D2C744D}"/>
                  </a:ext>
                </a:extLst>
              </p:cNvPr>
              <p:cNvSpPr/>
              <p:nvPr/>
            </p:nvSpPr>
            <p:spPr>
              <a:xfrm>
                <a:off x="89466" y="607764"/>
                <a:ext cx="12013067" cy="582601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9CAFC8B-3974-2248-A72C-679603348AEC}"/>
                  </a:ext>
                </a:extLst>
              </p:cNvPr>
              <p:cNvSpPr txBox="1"/>
              <p:nvPr/>
            </p:nvSpPr>
            <p:spPr>
              <a:xfrm>
                <a:off x="11131205" y="549072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X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EEAB7F9-529A-AC40-AA96-8D8A357F10BB}"/>
                  </a:ext>
                </a:extLst>
              </p:cNvPr>
              <p:cNvSpPr txBox="1"/>
              <p:nvPr/>
            </p:nvSpPr>
            <p:spPr>
              <a:xfrm>
                <a:off x="909235" y="5814120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isExit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B8AFA83-2B60-3343-AAE2-E6B1922A981D}"/>
                  </a:ext>
                </a:extLst>
              </p:cNvPr>
              <p:cNvSpPr txBox="1"/>
              <p:nvPr/>
            </p:nvSpPr>
            <p:spPr>
              <a:xfrm>
                <a:off x="1764044" y="607863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>
                        <a:alpha val="70000"/>
                      </a:srgbClr>
                    </a:solidFill>
                  </a:rPr>
                  <a:t>X</a:t>
                </a: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2FE8619-D48C-214E-95FA-78B45F41466E}"/>
                  </a:ext>
                </a:extLst>
              </p:cNvPr>
              <p:cNvCxnSpPr>
                <a:stCxn id="89" idx="2"/>
                <a:endCxn id="88" idx="0"/>
              </p:cNvCxnSpPr>
              <p:nvPr/>
            </p:nvCxnSpPr>
            <p:spPr>
              <a:xfrm>
                <a:off x="505081" y="486566"/>
                <a:ext cx="0" cy="26833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99AC1F8-E08B-5E47-B1A0-13D0278CE776}"/>
                  </a:ext>
                </a:extLst>
              </p:cNvPr>
              <p:cNvSpPr txBox="1"/>
              <p:nvPr/>
            </p:nvSpPr>
            <p:spPr>
              <a:xfrm>
                <a:off x="5286713" y="1825668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loop</a:t>
                </a: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B12385F-021C-E849-A274-0F6EB05D7D5A}"/>
                </a:ext>
              </a:extLst>
            </p:cNvPr>
            <p:cNvSpPr txBox="1"/>
            <p:nvPr/>
          </p:nvSpPr>
          <p:spPr>
            <a:xfrm>
              <a:off x="6213853" y="4601419"/>
              <a:ext cx="3336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printCard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SG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r>
                <a:rPr lang="en-SG" sz="1100" dirty="0">
                  <a:latin typeface="Arial" panose="020B0604020202020204" pitchFamily="34" charset="0"/>
                  <a:cs typeface="Arial" panose="020B0604020202020204" pitchFamily="34" charset="0"/>
                </a:rPr>
                <a:t>, name, </a:t>
              </a:r>
              <a:r>
                <a:rPr lang="en-SG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monLimit</a:t>
              </a:r>
              <a:r>
                <a:rPr lang="en-SG" sz="11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SG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remLimit</a:t>
              </a:r>
              <a:r>
                <a:rPr lang="en-SG" sz="1100" dirty="0">
                  <a:latin typeface="Arial" panose="020B0604020202020204" pitchFamily="34" charset="0"/>
                  <a:cs typeface="Arial" panose="020B0604020202020204" pitchFamily="34" charset="0"/>
                </a:rPr>
                <a:t>, rebate)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10</cp:revision>
  <dcterms:created xsi:type="dcterms:W3CDTF">2019-10-22T14:49:39Z</dcterms:created>
  <dcterms:modified xsi:type="dcterms:W3CDTF">2019-10-31T14:04:57Z</dcterms:modified>
</cp:coreProperties>
</file>