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37"/>
  </p:normalViewPr>
  <p:slideViewPr>
    <p:cSldViewPr snapToGrid="0" snapToObjects="1">
      <p:cViewPr varScale="1">
        <p:scale>
          <a:sx n="114" d="100"/>
          <a:sy n="114" d="100"/>
        </p:scale>
        <p:origin x="47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57287-88DB-4B40-AAD4-697FBB3A19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E1CA02-3666-FA42-A881-C3BDC4ED6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324886-E0FE-4F4A-864A-3687FD6D0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02F1A-A9B2-9648-B37E-544B927EBC1F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28BDD-130F-E840-861E-BBBF161AA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8FB02A-2200-C94E-AC36-222C7E396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48346-3CC9-9844-861F-E693CB324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712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59649-80F8-D545-BA90-5E7BA5B85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C93D3B-2744-5F49-899B-495EE141FF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C58ADD-F5C5-B44E-94E1-6F8481B76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02F1A-A9B2-9648-B37E-544B927EBC1F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ACEB45-843D-DB44-AFB1-0F67BA136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880C99-7BA5-2C43-A40E-C9B772E87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48346-3CC9-9844-861F-E693CB324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372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6D9796-5C6B-8B46-8568-B8E91DC669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B04CCC-7D32-6444-B590-210AC05492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8CC332-B899-B645-8664-7FE1FAC8E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02F1A-A9B2-9648-B37E-544B927EBC1F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AE0698-3025-A145-B0C6-001E27248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3305FB-ED9E-D44E-8D83-43E7D7DC8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48346-3CC9-9844-861F-E693CB324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029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38F2C-8A60-954E-AC1E-0CC57B2CA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9E9EAD-9324-B749-88B3-5EF2F74E32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9260BF-9C89-C641-B7B9-5516CD1E7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02F1A-A9B2-9648-B37E-544B927EBC1F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9D5B1F-8DA8-EB4E-87FE-0B0AD7DEC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6D83E7-0A71-5140-A52B-8E0CD4759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48346-3CC9-9844-861F-E693CB324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074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BACE7-FD1F-4549-BB5C-F23BA93B2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F849FE-166D-8A41-B03B-EFDB2E3D01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1D557E-3A56-0E48-90CC-1B16661F4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02F1A-A9B2-9648-B37E-544B927EBC1F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76D3EF-6A26-7A4F-B346-6109C645B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3D71BC-E945-C941-A118-0C7AA8320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48346-3CC9-9844-861F-E693CB324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141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C3BEE-949F-9B47-8FC4-48A6351E7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061A46-7E91-344E-999C-10FF921FFB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180FB5-1FBD-0345-9B0B-F040D9C3CE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2885A4-CE5D-7C47-860A-45C5D8B4A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02F1A-A9B2-9648-B37E-544B927EBC1F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BFFD26-011D-224C-9989-996005E4B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5D0BC9-EA84-4C47-AA1D-34CB368E9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48346-3CC9-9844-861F-E693CB324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434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BED7D-901E-BE46-866E-E0811DFB7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3D245B-3001-1B43-BD41-DEBA4CD665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EDCD3D-3E6F-0447-9C91-C5A31671F3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CFA48F-1549-B748-BD17-D8E1F7A6D7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979713-7288-A347-AD6C-F36A1E00BD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E22DFC-D3BF-D143-B538-65F0B311C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02F1A-A9B2-9648-B37E-544B927EBC1F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81656E-7307-6E45-B08B-3CB72C7A7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416695-86A4-C242-B649-99E5FABD8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48346-3CC9-9844-861F-E693CB324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192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9C492-8748-2D43-B7A5-16E827FA5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D43958-2E99-154A-867D-E8CF69019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02F1A-A9B2-9648-B37E-544B927EBC1F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C92410-91C2-9240-9D71-F9074A39D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68168B-761C-0A48-83F1-251E62A7C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48346-3CC9-9844-861F-E693CB324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590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F9B602-172E-324C-A25E-A06B93894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02F1A-A9B2-9648-B37E-544B927EBC1F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CB6F1D-8CC8-174B-B81A-792BAEB3E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6353C7-31EC-4448-8271-3D8B515D4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48346-3CC9-9844-861F-E693CB324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989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5D141-E169-5E4F-8EE8-959125F21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AC57F3-2943-5A45-98A4-3B8C51EAB7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9924AF-63C9-2D43-8FEE-6E7E8FF2E3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418900-7DFB-DE42-B681-029D6C35A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02F1A-A9B2-9648-B37E-544B927EBC1F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80354F-9C48-CC47-AE78-48EC6A064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D832AC-2BDE-4044-944D-95830161B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48346-3CC9-9844-861F-E693CB324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716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46229-6C9C-C941-B120-0DBA9C21E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13BCD4-C813-5044-9310-0D58469944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05BC89-3F49-2C46-945F-7840A10828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D80F38-A604-2945-8653-3EAFBDBA1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02F1A-A9B2-9648-B37E-544B927EBC1F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B97F75-A034-984C-95DA-A64015F3F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913DC3-B96A-054E-BED5-D025CF951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48346-3CC9-9844-861F-E693CB324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729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0C8F83-7920-5A40-8090-B9054D2CC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B6F6B6-AA01-8A44-A8F0-DA45F5389D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E6310-D370-EE47-816A-6CE7636F40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902F1A-A9B2-9648-B37E-544B927EBC1F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88C2E-C308-D940-A0EF-39F5A8C0C7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6DDE28-E7CC-D047-9D63-9DB9416119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948346-3CC9-9844-861F-E693CB324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819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3B452173-D81C-B246-8975-FA3537E87F13}"/>
              </a:ext>
            </a:extLst>
          </p:cNvPr>
          <p:cNvGrpSpPr/>
          <p:nvPr/>
        </p:nvGrpSpPr>
        <p:grpSpPr>
          <a:xfrm>
            <a:off x="89466" y="208302"/>
            <a:ext cx="12013067" cy="6441395"/>
            <a:chOff x="89466" y="208302"/>
            <a:chExt cx="12013067" cy="6441395"/>
          </a:xfrm>
        </p:grpSpPr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039310C1-E4F5-A441-B5F5-F5591EB5E525}"/>
                </a:ext>
              </a:extLst>
            </p:cNvPr>
            <p:cNvCxnSpPr>
              <a:stCxn id="104" idx="2"/>
            </p:cNvCxnSpPr>
            <p:nvPr/>
          </p:nvCxnSpPr>
          <p:spPr>
            <a:xfrm flipH="1">
              <a:off x="4021409" y="5675395"/>
              <a:ext cx="2066571" cy="0"/>
            </a:xfrm>
            <a:prstGeom prst="straightConnector1">
              <a:avLst/>
            </a:prstGeom>
            <a:ln>
              <a:solidFill>
                <a:srgbClr val="C0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93FDDE73-3D06-1046-95CD-C8CB97E1A911}"/>
                </a:ext>
              </a:extLst>
            </p:cNvPr>
            <p:cNvCxnSpPr>
              <a:stCxn id="98" idx="2"/>
            </p:cNvCxnSpPr>
            <p:nvPr/>
          </p:nvCxnSpPr>
          <p:spPr>
            <a:xfrm flipH="1">
              <a:off x="1978414" y="5897815"/>
              <a:ext cx="1981114" cy="0"/>
            </a:xfrm>
            <a:prstGeom prst="straightConnector1">
              <a:avLst/>
            </a:prstGeom>
            <a:ln>
              <a:solidFill>
                <a:srgbClr val="7030A0">
                  <a:alpha val="70000"/>
                </a:srgb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6783490C-F94C-F94D-9A06-D290D04F8CD3}"/>
                </a:ext>
              </a:extLst>
            </p:cNvPr>
            <p:cNvCxnSpPr>
              <a:stCxn id="92" idx="2"/>
            </p:cNvCxnSpPr>
            <p:nvPr/>
          </p:nvCxnSpPr>
          <p:spPr>
            <a:xfrm flipH="1" flipV="1">
              <a:off x="567251" y="6063355"/>
              <a:ext cx="1346820" cy="3159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A905797F-99DA-F643-9195-F16A22A27459}"/>
                </a:ext>
              </a:extLst>
            </p:cNvPr>
            <p:cNvCxnSpPr>
              <a:cxnSpLocks/>
              <a:stCxn id="115" idx="2"/>
            </p:cNvCxnSpPr>
            <p:nvPr/>
          </p:nvCxnSpPr>
          <p:spPr>
            <a:xfrm flipH="1">
              <a:off x="6259946" y="5000193"/>
              <a:ext cx="3248317" cy="0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urved Connector 82">
              <a:extLst>
                <a:ext uri="{FF2B5EF4-FFF2-40B4-BE49-F238E27FC236}">
                  <a16:creationId xmlns:a16="http://schemas.microsoft.com/office/drawing/2014/main" id="{BB9ACB15-D369-824D-AA2C-FC8E24687939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6069865" y="4017040"/>
              <a:ext cx="144865" cy="193058"/>
            </a:xfrm>
            <a:prstGeom prst="curvedConnector4">
              <a:avLst>
                <a:gd name="adj1" fmla="val 12023"/>
                <a:gd name="adj2" fmla="val 152845"/>
              </a:avLst>
            </a:prstGeom>
            <a:ln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067B53B9-3CD5-4845-8DA9-F850C7BD3DC6}"/>
                </a:ext>
              </a:extLst>
            </p:cNvPr>
            <p:cNvCxnSpPr>
              <a:cxnSpLocks/>
              <a:stCxn id="114" idx="2"/>
            </p:cNvCxnSpPr>
            <p:nvPr/>
          </p:nvCxnSpPr>
          <p:spPr>
            <a:xfrm flipH="1">
              <a:off x="6152347" y="3913100"/>
              <a:ext cx="3362948" cy="0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urved Connector 84">
              <a:extLst>
                <a:ext uri="{FF2B5EF4-FFF2-40B4-BE49-F238E27FC236}">
                  <a16:creationId xmlns:a16="http://schemas.microsoft.com/office/drawing/2014/main" id="{2D6A3A59-BA6C-2A41-8172-925C81A77031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6047709" y="2805961"/>
              <a:ext cx="144865" cy="193058"/>
            </a:xfrm>
            <a:prstGeom prst="curvedConnector4">
              <a:avLst>
                <a:gd name="adj1" fmla="val 12023"/>
                <a:gd name="adj2" fmla="val 152845"/>
              </a:avLst>
            </a:prstGeom>
            <a:ln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urved Connector 85">
              <a:extLst>
                <a:ext uri="{FF2B5EF4-FFF2-40B4-BE49-F238E27FC236}">
                  <a16:creationId xmlns:a16="http://schemas.microsoft.com/office/drawing/2014/main" id="{105C68A5-8F8A-4D45-8C6A-9BE8FA4BD733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6071533" y="2110206"/>
              <a:ext cx="144865" cy="193058"/>
            </a:xfrm>
            <a:prstGeom prst="curvedConnector4">
              <a:avLst>
                <a:gd name="adj1" fmla="val 12023"/>
                <a:gd name="adj2" fmla="val 152845"/>
              </a:avLst>
            </a:prstGeom>
            <a:ln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urved Connector 86">
              <a:extLst>
                <a:ext uri="{FF2B5EF4-FFF2-40B4-BE49-F238E27FC236}">
                  <a16:creationId xmlns:a16="http://schemas.microsoft.com/office/drawing/2014/main" id="{246A8092-F827-5F4A-9BE1-DCA59435D7DE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6047709" y="1096928"/>
              <a:ext cx="144865" cy="193058"/>
            </a:xfrm>
            <a:prstGeom prst="curvedConnector4">
              <a:avLst>
                <a:gd name="adj1" fmla="val 12023"/>
                <a:gd name="adj2" fmla="val 152845"/>
              </a:avLst>
            </a:prstGeom>
            <a:ln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0AB2143C-9608-C942-AC1C-B9EABE8F90E8}"/>
                </a:ext>
              </a:extLst>
            </p:cNvPr>
            <p:cNvSpPr/>
            <p:nvPr/>
          </p:nvSpPr>
          <p:spPr>
            <a:xfrm>
              <a:off x="447599" y="754898"/>
              <a:ext cx="114964" cy="5894799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AEA40378-758B-E746-92AE-B5A5F87D4FA8}"/>
                </a:ext>
              </a:extLst>
            </p:cNvPr>
            <p:cNvSpPr txBox="1"/>
            <p:nvPr/>
          </p:nvSpPr>
          <p:spPr>
            <a:xfrm>
              <a:off x="143317" y="224956"/>
              <a:ext cx="723528" cy="26161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100">
                  <a:latin typeface="Arial" panose="020B0604020202020204" pitchFamily="34" charset="0"/>
                  <a:cs typeface="Arial" panose="020B0604020202020204" pitchFamily="34" charset="0"/>
                </a:rPr>
                <a:t>:Main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DA8B67E8-DF2D-CB4D-8630-DE7046719140}"/>
                </a:ext>
              </a:extLst>
            </p:cNvPr>
            <p:cNvSpPr txBox="1"/>
            <p:nvPr/>
          </p:nvSpPr>
          <p:spPr>
            <a:xfrm>
              <a:off x="1094508" y="212734"/>
              <a:ext cx="1647316" cy="261610"/>
            </a:xfrm>
            <a:prstGeom prst="rect">
              <a:avLst/>
            </a:prstGeom>
            <a:solidFill>
              <a:srgbClr val="CBA8FD"/>
            </a:solidFill>
            <a:ln>
              <a:solidFill>
                <a:srgbClr val="7030A0">
                  <a:alpha val="70000"/>
                </a:srgbClr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:DeleteCardCommand</a:t>
              </a:r>
            </a:p>
          </p:txBody>
        </p: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26D71420-0187-6644-AACE-D3C113FEBEB3}"/>
                </a:ext>
              </a:extLst>
            </p:cNvPr>
            <p:cNvCxnSpPr>
              <a:cxnSpLocks/>
              <a:stCxn id="90" idx="2"/>
              <a:endCxn id="92" idx="0"/>
            </p:cNvCxnSpPr>
            <p:nvPr/>
          </p:nvCxnSpPr>
          <p:spPr>
            <a:xfrm flipH="1">
              <a:off x="1914071" y="474344"/>
              <a:ext cx="4095" cy="372170"/>
            </a:xfrm>
            <a:prstGeom prst="line">
              <a:avLst/>
            </a:prstGeom>
            <a:ln>
              <a:solidFill>
                <a:srgbClr val="7030A0">
                  <a:alpha val="70000"/>
                </a:srgb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D6EEB6C0-F6F0-C749-9698-D92CB9CDDA6B}"/>
                </a:ext>
              </a:extLst>
            </p:cNvPr>
            <p:cNvSpPr/>
            <p:nvPr/>
          </p:nvSpPr>
          <p:spPr>
            <a:xfrm>
              <a:off x="1849727" y="846514"/>
              <a:ext cx="128687" cy="5220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7030A0">
                  <a:alpha val="7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6D1C6AD2-625A-C543-9343-98E29F63AC97}"/>
                </a:ext>
              </a:extLst>
            </p:cNvPr>
            <p:cNvCxnSpPr>
              <a:cxnSpLocks/>
            </p:cNvCxnSpPr>
            <p:nvPr/>
          </p:nvCxnSpPr>
          <p:spPr>
            <a:xfrm>
              <a:off x="567251" y="846514"/>
              <a:ext cx="1286972" cy="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CBBC74A2-0069-BE48-9940-545A00A17EE8}"/>
                </a:ext>
              </a:extLst>
            </p:cNvPr>
            <p:cNvSpPr txBox="1"/>
            <p:nvPr/>
          </p:nvSpPr>
          <p:spPr>
            <a:xfrm>
              <a:off x="542834" y="624093"/>
              <a:ext cx="134363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execute(profile, </a:t>
              </a:r>
              <a:r>
                <a:rPr lang="en-US" sz="1100" dirty="0" err="1">
                  <a:latin typeface="Arial" panose="020B0604020202020204" pitchFamily="34" charset="0"/>
                  <a:cs typeface="Arial" panose="020B0604020202020204" pitchFamily="34" charset="0"/>
                </a:rPr>
                <a:t>ui</a:t>
              </a:r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</a:p>
          </p:txBody>
        </p: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34B35DDC-CAE3-2649-B661-67F3BCFF4675}"/>
                </a:ext>
              </a:extLst>
            </p:cNvPr>
            <p:cNvCxnSpPr>
              <a:cxnSpLocks/>
              <a:stCxn id="92" idx="2"/>
            </p:cNvCxnSpPr>
            <p:nvPr/>
          </p:nvCxnSpPr>
          <p:spPr>
            <a:xfrm flipH="1">
              <a:off x="1913328" y="6066513"/>
              <a:ext cx="743" cy="223200"/>
            </a:xfrm>
            <a:prstGeom prst="line">
              <a:avLst/>
            </a:prstGeom>
            <a:ln>
              <a:solidFill>
                <a:srgbClr val="7030A0">
                  <a:alpha val="70000"/>
                </a:srgb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6194DB2A-A1BE-2842-93A2-0DD85C419ED7}"/>
                </a:ext>
              </a:extLst>
            </p:cNvPr>
            <p:cNvSpPr txBox="1"/>
            <p:nvPr/>
          </p:nvSpPr>
          <p:spPr>
            <a:xfrm>
              <a:off x="3366210" y="208302"/>
              <a:ext cx="1189902" cy="26161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rgbClr val="C00000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100">
                  <a:latin typeface="Arial" panose="020B0604020202020204" pitchFamily="34" charset="0"/>
                  <a:cs typeface="Arial" panose="020B0604020202020204" pitchFamily="34" charset="0"/>
                </a:rPr>
                <a:t>:Profile</a:t>
              </a:r>
            </a:p>
          </p:txBody>
        </p: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09DA6CC2-13E3-DB48-91B9-5B18C607B0A6}"/>
                </a:ext>
              </a:extLst>
            </p:cNvPr>
            <p:cNvCxnSpPr>
              <a:cxnSpLocks/>
              <a:stCxn id="96" idx="2"/>
              <a:endCxn id="98" idx="0"/>
            </p:cNvCxnSpPr>
            <p:nvPr/>
          </p:nvCxnSpPr>
          <p:spPr>
            <a:xfrm flipH="1">
              <a:off x="3959528" y="469912"/>
              <a:ext cx="1633" cy="480876"/>
            </a:xfrm>
            <a:prstGeom prst="line">
              <a:avLst/>
            </a:prstGeom>
            <a:ln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85FC69AA-3DA8-A943-8AD4-2BD6786B2769}"/>
                </a:ext>
              </a:extLst>
            </p:cNvPr>
            <p:cNvSpPr/>
            <p:nvPr/>
          </p:nvSpPr>
          <p:spPr>
            <a:xfrm>
              <a:off x="3895927" y="950788"/>
              <a:ext cx="127202" cy="494702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51F13CF0-AAD6-2149-84F2-4A9CEF5851A4}"/>
                </a:ext>
              </a:extLst>
            </p:cNvPr>
            <p:cNvCxnSpPr>
              <a:cxnSpLocks/>
              <a:stCxn id="98" idx="2"/>
            </p:cNvCxnSpPr>
            <p:nvPr/>
          </p:nvCxnSpPr>
          <p:spPr>
            <a:xfrm>
              <a:off x="3959528" y="5897815"/>
              <a:ext cx="766" cy="657166"/>
            </a:xfrm>
            <a:prstGeom prst="line">
              <a:avLst/>
            </a:prstGeom>
            <a:ln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1F9EFA19-3387-A849-8AE0-19F3F87BC85D}"/>
                </a:ext>
              </a:extLst>
            </p:cNvPr>
            <p:cNvSpPr txBox="1"/>
            <p:nvPr/>
          </p:nvSpPr>
          <p:spPr>
            <a:xfrm>
              <a:off x="2003619" y="754898"/>
              <a:ext cx="19175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>
                  <a:latin typeface="Arial" panose="020B0604020202020204" pitchFamily="34" charset="0"/>
                  <a:cs typeface="Arial" panose="020B0604020202020204" pitchFamily="34" charset="0"/>
                </a:rPr>
                <a:t>profileDeleteCard(name, ui)</a:t>
              </a:r>
            </a:p>
          </p:txBody>
        </p: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2B2BB100-DC7C-8F49-97D3-6F5FA129A810}"/>
                </a:ext>
              </a:extLst>
            </p:cNvPr>
            <p:cNvCxnSpPr/>
            <p:nvPr/>
          </p:nvCxnSpPr>
          <p:spPr>
            <a:xfrm>
              <a:off x="1978414" y="977319"/>
              <a:ext cx="1917513" cy="0"/>
            </a:xfrm>
            <a:prstGeom prst="straightConnector1">
              <a:avLst/>
            </a:prstGeom>
            <a:ln>
              <a:solidFill>
                <a:srgbClr val="7030A0">
                  <a:alpha val="7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D432E999-69A3-3C45-90FA-8F4739A10019}"/>
                </a:ext>
              </a:extLst>
            </p:cNvPr>
            <p:cNvSpPr txBox="1"/>
            <p:nvPr/>
          </p:nvSpPr>
          <p:spPr>
            <a:xfrm>
              <a:off x="5493896" y="208302"/>
              <a:ext cx="1189902" cy="26161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100">
                  <a:latin typeface="Arial" panose="020B0604020202020204" pitchFamily="34" charset="0"/>
                  <a:cs typeface="Arial" panose="020B0604020202020204" pitchFamily="34" charset="0"/>
                </a:rPr>
                <a:t>:CardList</a:t>
              </a:r>
            </a:p>
          </p:txBody>
        </p: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8194A460-DFD4-EC40-98DC-AD1C53E1658C}"/>
                </a:ext>
              </a:extLst>
            </p:cNvPr>
            <p:cNvCxnSpPr>
              <a:cxnSpLocks/>
              <a:stCxn id="102" idx="2"/>
              <a:endCxn id="104" idx="0"/>
            </p:cNvCxnSpPr>
            <p:nvPr/>
          </p:nvCxnSpPr>
          <p:spPr>
            <a:xfrm flipH="1">
              <a:off x="6087980" y="469912"/>
              <a:ext cx="867" cy="668416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60CF6C85-60D2-9643-A939-DF17E2EF9F98}"/>
                </a:ext>
              </a:extLst>
            </p:cNvPr>
            <p:cNvSpPr/>
            <p:nvPr/>
          </p:nvSpPr>
          <p:spPr>
            <a:xfrm>
              <a:off x="6023613" y="1138328"/>
              <a:ext cx="128734" cy="4537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20739856-014A-F540-A04B-61F0E148C697}"/>
                </a:ext>
              </a:extLst>
            </p:cNvPr>
            <p:cNvCxnSpPr>
              <a:cxnSpLocks/>
              <a:stCxn id="104" idx="2"/>
            </p:cNvCxnSpPr>
            <p:nvPr/>
          </p:nvCxnSpPr>
          <p:spPr>
            <a:xfrm>
              <a:off x="6087980" y="5675395"/>
              <a:ext cx="0" cy="879586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028D8D9A-7A2D-2340-9A43-F336C254206A}"/>
                </a:ext>
              </a:extLst>
            </p:cNvPr>
            <p:cNvCxnSpPr>
              <a:cxnSpLocks/>
            </p:cNvCxnSpPr>
            <p:nvPr/>
          </p:nvCxnSpPr>
          <p:spPr>
            <a:xfrm>
              <a:off x="4021409" y="1138328"/>
              <a:ext cx="2002204" cy="0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37B895CF-DCCE-154D-A80D-B21A63E3A9A0}"/>
                </a:ext>
              </a:extLst>
            </p:cNvPr>
            <p:cNvSpPr txBox="1"/>
            <p:nvPr/>
          </p:nvSpPr>
          <p:spPr>
            <a:xfrm>
              <a:off x="4063823" y="907168"/>
              <a:ext cx="202651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>
                  <a:latin typeface="Arial" panose="020B0604020202020204" pitchFamily="34" charset="0"/>
                  <a:cs typeface="Arial" panose="020B0604020202020204" pitchFamily="34" charset="0"/>
                </a:rPr>
                <a:t>cardListDeleteCard(name, ui)</a:t>
              </a:r>
            </a:p>
          </p:txBody>
        </p: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A929B8BD-AEB9-DB42-A806-9FC34D1A8179}"/>
                </a:ext>
              </a:extLst>
            </p:cNvPr>
            <p:cNvCxnSpPr>
              <a:cxnSpLocks/>
              <a:stCxn id="109" idx="2"/>
            </p:cNvCxnSpPr>
            <p:nvPr/>
          </p:nvCxnSpPr>
          <p:spPr>
            <a:xfrm>
              <a:off x="6156926" y="1631606"/>
              <a:ext cx="158393" cy="0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7ADEFB02-8A1D-DC4D-B269-3E89186E3AAD}"/>
                </a:ext>
              </a:extLst>
            </p:cNvPr>
            <p:cNvSpPr/>
            <p:nvPr/>
          </p:nvSpPr>
          <p:spPr>
            <a:xfrm>
              <a:off x="6095513" y="1225860"/>
              <a:ext cx="122826" cy="40574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10" name="Curved Connector 109">
              <a:extLst>
                <a:ext uri="{FF2B5EF4-FFF2-40B4-BE49-F238E27FC236}">
                  <a16:creationId xmlns:a16="http://schemas.microsoft.com/office/drawing/2014/main" id="{09C1E0C0-59FE-DF49-883E-ED958BFAE112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6129863" y="1636473"/>
              <a:ext cx="185456" cy="80131"/>
            </a:xfrm>
            <a:prstGeom prst="curvedConnector3">
              <a:avLst>
                <a:gd name="adj1" fmla="val -19336"/>
              </a:avLst>
            </a:prstGeom>
            <a:ln>
              <a:solidFill>
                <a:schemeClr val="accent2">
                  <a:lumMod val="7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EA5CE2B3-FD9B-9E4D-9F83-7BC05C40EE84}"/>
                </a:ext>
              </a:extLst>
            </p:cNvPr>
            <p:cNvSpPr txBox="1"/>
            <p:nvPr/>
          </p:nvSpPr>
          <p:spPr>
            <a:xfrm>
              <a:off x="6169989" y="959227"/>
              <a:ext cx="179087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>
                  <a:latin typeface="Arial" panose="020B0604020202020204" pitchFamily="34" charset="0"/>
                  <a:cs typeface="Arial" panose="020B0604020202020204" pitchFamily="34" charset="0"/>
                </a:rPr>
                <a:t>cardListCheckListEmpty()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CC79C2E0-4915-8F44-9223-D72ED8377897}"/>
                </a:ext>
              </a:extLst>
            </p:cNvPr>
            <p:cNvSpPr txBox="1"/>
            <p:nvPr/>
          </p:nvSpPr>
          <p:spPr>
            <a:xfrm>
              <a:off x="8763676" y="208302"/>
              <a:ext cx="1507926" cy="26161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100">
                  <a:latin typeface="Arial" panose="020B0604020202020204" pitchFamily="34" charset="0"/>
                  <a:cs typeface="Arial" panose="020B0604020202020204" pitchFamily="34" charset="0"/>
                </a:rPr>
                <a:t>:Ui</a:t>
              </a:r>
            </a:p>
          </p:txBody>
        </p: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D9B64EC3-FB85-2E4E-9D09-BFBB0CB90D8B}"/>
                </a:ext>
              </a:extLst>
            </p:cNvPr>
            <p:cNvCxnSpPr>
              <a:cxnSpLocks/>
              <a:stCxn id="112" idx="2"/>
              <a:endCxn id="114" idx="0"/>
            </p:cNvCxnSpPr>
            <p:nvPr/>
          </p:nvCxnSpPr>
          <p:spPr>
            <a:xfrm flipH="1">
              <a:off x="9515295" y="469912"/>
              <a:ext cx="2344" cy="3155188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2AC38DBA-7BA4-3447-A780-5621AE077302}"/>
                </a:ext>
              </a:extLst>
            </p:cNvPr>
            <p:cNvSpPr/>
            <p:nvPr/>
          </p:nvSpPr>
          <p:spPr>
            <a:xfrm>
              <a:off x="9452405" y="3625100"/>
              <a:ext cx="125780" cy="288000"/>
            </a:xfrm>
            <a:prstGeom prst="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20F2EE83-3CDC-2840-B399-18EAE4050E36}"/>
                </a:ext>
              </a:extLst>
            </p:cNvPr>
            <p:cNvSpPr/>
            <p:nvPr/>
          </p:nvSpPr>
          <p:spPr>
            <a:xfrm>
              <a:off x="9457093" y="4808453"/>
              <a:ext cx="102339" cy="191740"/>
            </a:xfrm>
            <a:prstGeom prst="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4323D408-F1FD-684C-A8AC-1CE03A5DEE9D}"/>
                </a:ext>
              </a:extLst>
            </p:cNvPr>
            <p:cNvCxnSpPr>
              <a:cxnSpLocks/>
              <a:stCxn id="114" idx="2"/>
              <a:endCxn id="115" idx="0"/>
            </p:cNvCxnSpPr>
            <p:nvPr/>
          </p:nvCxnSpPr>
          <p:spPr>
            <a:xfrm flipH="1">
              <a:off x="9508263" y="3913100"/>
              <a:ext cx="7032" cy="895353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D820F3C8-7FCA-B843-B907-9F383000C99B}"/>
                </a:ext>
              </a:extLst>
            </p:cNvPr>
            <p:cNvCxnSpPr>
              <a:cxnSpLocks/>
              <a:stCxn id="115" idx="2"/>
            </p:cNvCxnSpPr>
            <p:nvPr/>
          </p:nvCxnSpPr>
          <p:spPr>
            <a:xfrm>
              <a:off x="9508263" y="5000193"/>
              <a:ext cx="0" cy="1627854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5B297883-D772-804E-9EAF-C797669ED558}"/>
                </a:ext>
              </a:extLst>
            </p:cNvPr>
            <p:cNvSpPr txBox="1"/>
            <p:nvPr/>
          </p:nvSpPr>
          <p:spPr>
            <a:xfrm>
              <a:off x="10537404" y="208302"/>
              <a:ext cx="1507926" cy="261610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100">
                  <a:latin typeface="Arial" panose="020B0604020202020204" pitchFamily="34" charset="0"/>
                  <a:cs typeface="Arial" panose="020B0604020202020204" pitchFamily="34" charset="0"/>
                </a:rPr>
                <a:t>:Card</a:t>
              </a: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610DAF81-077F-AB4E-963A-25ECD5347424}"/>
                </a:ext>
              </a:extLst>
            </p:cNvPr>
            <p:cNvSpPr/>
            <p:nvPr/>
          </p:nvSpPr>
          <p:spPr>
            <a:xfrm>
              <a:off x="11230821" y="4346986"/>
              <a:ext cx="122400" cy="251999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A0D8537F-DDD5-9D4D-B6ED-18172C628DDA}"/>
                </a:ext>
              </a:extLst>
            </p:cNvPr>
            <p:cNvCxnSpPr>
              <a:cxnSpLocks/>
              <a:stCxn id="118" idx="2"/>
              <a:endCxn id="119" idx="0"/>
            </p:cNvCxnSpPr>
            <p:nvPr/>
          </p:nvCxnSpPr>
          <p:spPr>
            <a:xfrm>
              <a:off x="11291367" y="469912"/>
              <a:ext cx="654" cy="3877074"/>
            </a:xfrm>
            <a:prstGeom prst="line">
              <a:avLst/>
            </a:prstGeom>
            <a:ln>
              <a:solidFill>
                <a:schemeClr val="accent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1CFB0940-1B95-B34C-A5B1-15AE185A98AC}"/>
                </a:ext>
              </a:extLst>
            </p:cNvPr>
            <p:cNvCxnSpPr>
              <a:cxnSpLocks/>
              <a:stCxn id="119" idx="2"/>
            </p:cNvCxnSpPr>
            <p:nvPr/>
          </p:nvCxnSpPr>
          <p:spPr>
            <a:xfrm flipH="1">
              <a:off x="11291367" y="4598985"/>
              <a:ext cx="654" cy="1076410"/>
            </a:xfrm>
            <a:prstGeom prst="line">
              <a:avLst/>
            </a:prstGeom>
            <a:ln>
              <a:solidFill>
                <a:schemeClr val="accent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89972F3F-3795-0F4C-B685-D726B6CB71AF}"/>
                </a:ext>
              </a:extLst>
            </p:cNvPr>
            <p:cNvGrpSpPr/>
            <p:nvPr/>
          </p:nvGrpSpPr>
          <p:grpSpPr>
            <a:xfrm>
              <a:off x="5306389" y="1823346"/>
              <a:ext cx="6719024" cy="3603508"/>
              <a:chOff x="5314409" y="1925989"/>
              <a:chExt cx="6719024" cy="3603508"/>
            </a:xfrm>
          </p:grpSpPr>
          <p:sp>
            <p:nvSpPr>
              <p:cNvPr id="151" name="Rectangle 150">
                <a:extLst>
                  <a:ext uri="{FF2B5EF4-FFF2-40B4-BE49-F238E27FC236}">
                    <a16:creationId xmlns:a16="http://schemas.microsoft.com/office/drawing/2014/main" id="{9E77CF52-2B99-4F4B-862C-6C23024F46A7}"/>
                  </a:ext>
                </a:extLst>
              </p:cNvPr>
              <p:cNvSpPr/>
              <p:nvPr/>
            </p:nvSpPr>
            <p:spPr>
              <a:xfrm>
                <a:off x="5314409" y="1925989"/>
                <a:ext cx="6719024" cy="3603508"/>
              </a:xfrm>
              <a:prstGeom prst="rect">
                <a:avLst/>
              </a:prstGeom>
              <a:noFill/>
              <a:ln>
                <a:solidFill>
                  <a:srgbClr val="7030A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Snip and Round Single Corner of Rectangle 151">
                <a:extLst>
                  <a:ext uri="{FF2B5EF4-FFF2-40B4-BE49-F238E27FC236}">
                    <a16:creationId xmlns:a16="http://schemas.microsoft.com/office/drawing/2014/main" id="{B45D038C-259D-0449-A1C7-F50EF2C970B2}"/>
                  </a:ext>
                </a:extLst>
              </p:cNvPr>
              <p:cNvSpPr/>
              <p:nvPr/>
            </p:nvSpPr>
            <p:spPr>
              <a:xfrm rot="10800000" flipH="1">
                <a:off x="5321374" y="1925992"/>
                <a:ext cx="407572" cy="261607"/>
              </a:xfrm>
              <a:prstGeom prst="snipRoundRect">
                <a:avLst>
                  <a:gd name="adj1" fmla="val 0"/>
                  <a:gd name="adj2" fmla="val 16667"/>
                </a:avLst>
              </a:prstGeom>
              <a:ln>
                <a:solidFill>
                  <a:srgbClr val="7030A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vert="horz"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DD227E4F-F673-744A-BA3D-2C91CC07164C}"/>
                </a:ext>
              </a:extLst>
            </p:cNvPr>
            <p:cNvSpPr txBox="1"/>
            <p:nvPr/>
          </p:nvSpPr>
          <p:spPr>
            <a:xfrm>
              <a:off x="6126576" y="1823347"/>
              <a:ext cx="136608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>
                  <a:latin typeface="Arial" panose="020B0604020202020204" pitchFamily="34" charset="0"/>
                  <a:cs typeface="Arial" panose="020B0604020202020204" pitchFamily="34" charset="0"/>
                </a:rPr>
                <a:t>[until card is found]</a:t>
              </a:r>
            </a:p>
          </p:txBody>
        </p: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F1AA63E2-0772-6748-BE80-C7CAED0DDAA9}"/>
                </a:ext>
              </a:extLst>
            </p:cNvPr>
            <p:cNvCxnSpPr>
              <a:cxnSpLocks/>
              <a:stCxn id="125" idx="2"/>
            </p:cNvCxnSpPr>
            <p:nvPr/>
          </p:nvCxnSpPr>
          <p:spPr>
            <a:xfrm>
              <a:off x="6180750" y="2644884"/>
              <a:ext cx="158393" cy="0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A79EFDD3-DA64-8C42-B718-6FDD25C6EF77}"/>
                </a:ext>
              </a:extLst>
            </p:cNvPr>
            <p:cNvSpPr/>
            <p:nvPr/>
          </p:nvSpPr>
          <p:spPr>
            <a:xfrm>
              <a:off x="6119337" y="2239138"/>
              <a:ext cx="122826" cy="40574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26" name="Curved Connector 125">
              <a:extLst>
                <a:ext uri="{FF2B5EF4-FFF2-40B4-BE49-F238E27FC236}">
                  <a16:creationId xmlns:a16="http://schemas.microsoft.com/office/drawing/2014/main" id="{80187D65-D9EB-224E-B4CB-1023A22E23C9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6159438" y="2644000"/>
              <a:ext cx="185456" cy="80131"/>
            </a:xfrm>
            <a:prstGeom prst="curvedConnector3">
              <a:avLst>
                <a:gd name="adj1" fmla="val -19336"/>
              </a:avLst>
            </a:prstGeom>
            <a:ln>
              <a:solidFill>
                <a:schemeClr val="accent2">
                  <a:lumMod val="7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5EEB95E2-1872-E54C-A2C0-A13E5B5AB7EB}"/>
                </a:ext>
              </a:extLst>
            </p:cNvPr>
            <p:cNvSpPr txBox="1"/>
            <p:nvPr/>
          </p:nvSpPr>
          <p:spPr>
            <a:xfrm>
              <a:off x="6260357" y="2012450"/>
              <a:ext cx="109196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>
                  <a:latin typeface="Arial" panose="020B0604020202020204" pitchFamily="34" charset="0"/>
                  <a:cs typeface="Arial" panose="020B0604020202020204" pitchFamily="34" charset="0"/>
                </a:rPr>
                <a:t>get(cardIndex)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8AECC4C4-D5CE-8049-AD1E-E71C5C3ADE25}"/>
                </a:ext>
              </a:extLst>
            </p:cNvPr>
            <p:cNvSpPr txBox="1"/>
            <p:nvPr/>
          </p:nvSpPr>
          <p:spPr>
            <a:xfrm>
              <a:off x="6318025" y="2554036"/>
              <a:ext cx="49725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>
                  <a:latin typeface="Arial" panose="020B0604020202020204" pitchFamily="34" charset="0"/>
                  <a:cs typeface="Arial" panose="020B0604020202020204" pitchFamily="34" charset="0"/>
                </a:rPr>
                <a:t>temp</a:t>
              </a:r>
            </a:p>
          </p:txBody>
        </p: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8AF1EEED-FB68-E748-BEDD-73A3E940AF28}"/>
                </a:ext>
              </a:extLst>
            </p:cNvPr>
            <p:cNvCxnSpPr>
              <a:cxnSpLocks/>
              <a:stCxn id="130" idx="2"/>
            </p:cNvCxnSpPr>
            <p:nvPr/>
          </p:nvCxnSpPr>
          <p:spPr>
            <a:xfrm>
              <a:off x="6156926" y="3340639"/>
              <a:ext cx="158393" cy="0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5704FEB6-8A00-3F46-BD46-94343B1A76E4}"/>
                </a:ext>
              </a:extLst>
            </p:cNvPr>
            <p:cNvSpPr/>
            <p:nvPr/>
          </p:nvSpPr>
          <p:spPr>
            <a:xfrm>
              <a:off x="6095513" y="2934893"/>
              <a:ext cx="122826" cy="40574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31" name="Curved Connector 130">
              <a:extLst>
                <a:ext uri="{FF2B5EF4-FFF2-40B4-BE49-F238E27FC236}">
                  <a16:creationId xmlns:a16="http://schemas.microsoft.com/office/drawing/2014/main" id="{F87A38B1-65F8-3C49-96F6-C8DB8B2ACE8B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6135614" y="3339755"/>
              <a:ext cx="185456" cy="80131"/>
            </a:xfrm>
            <a:prstGeom prst="curvedConnector3">
              <a:avLst>
                <a:gd name="adj1" fmla="val -19336"/>
              </a:avLst>
            </a:prstGeom>
            <a:ln>
              <a:solidFill>
                <a:schemeClr val="accent2">
                  <a:lumMod val="7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5BCF5D2A-37E9-B541-85FD-B6645952A061}"/>
                </a:ext>
              </a:extLst>
            </p:cNvPr>
            <p:cNvSpPr txBox="1"/>
            <p:nvPr/>
          </p:nvSpPr>
          <p:spPr>
            <a:xfrm>
              <a:off x="6259946" y="2720765"/>
              <a:ext cx="136608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>
                  <a:latin typeface="Arial" panose="020B0604020202020204" pitchFamily="34" charset="0"/>
                  <a:cs typeface="Arial" panose="020B0604020202020204" pitchFamily="34" charset="0"/>
                </a:rPr>
                <a:t>remove(cardIndex)</a:t>
              </a:r>
            </a:p>
          </p:txBody>
        </p:sp>
        <p:cxnSp>
          <p:nvCxnSpPr>
            <p:cNvPr id="133" name="Straight Arrow Connector 132">
              <a:extLst>
                <a:ext uri="{FF2B5EF4-FFF2-40B4-BE49-F238E27FC236}">
                  <a16:creationId xmlns:a16="http://schemas.microsoft.com/office/drawing/2014/main" id="{038E900B-1F66-8F42-B460-8E02AD757D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52347" y="3622321"/>
              <a:ext cx="3311999" cy="0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CD002677-1A14-414B-9D23-D7E183634A32}"/>
                </a:ext>
              </a:extLst>
            </p:cNvPr>
            <p:cNvSpPr txBox="1"/>
            <p:nvPr/>
          </p:nvSpPr>
          <p:spPr>
            <a:xfrm>
              <a:off x="6776445" y="3406861"/>
              <a:ext cx="169629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>
                  <a:latin typeface="Arial" panose="020B0604020202020204" pitchFamily="34" charset="0"/>
                  <a:cs typeface="Arial" panose="020B0604020202020204" pitchFamily="34" charset="0"/>
                </a:rPr>
                <a:t>printMessage(message)</a:t>
              </a:r>
            </a:p>
          </p:txBody>
        </p: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BF9D8D87-8280-0546-8022-9AF6DFD397C5}"/>
                </a:ext>
              </a:extLst>
            </p:cNvPr>
            <p:cNvCxnSpPr>
              <a:cxnSpLocks/>
              <a:stCxn id="136" idx="2"/>
            </p:cNvCxnSpPr>
            <p:nvPr/>
          </p:nvCxnSpPr>
          <p:spPr>
            <a:xfrm>
              <a:off x="6177043" y="5096447"/>
              <a:ext cx="128734" cy="0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766CE2FC-2F0D-434A-8E7D-37CE6D09459E}"/>
                </a:ext>
              </a:extLst>
            </p:cNvPr>
            <p:cNvSpPr/>
            <p:nvPr/>
          </p:nvSpPr>
          <p:spPr>
            <a:xfrm>
              <a:off x="6117669" y="4145971"/>
              <a:ext cx="118747" cy="95047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8E1CE88D-E162-E644-965E-C5DFE131FF2F}"/>
                </a:ext>
              </a:extLst>
            </p:cNvPr>
            <p:cNvSpPr txBox="1"/>
            <p:nvPr/>
          </p:nvSpPr>
          <p:spPr>
            <a:xfrm>
              <a:off x="6282190" y="3930091"/>
              <a:ext cx="32464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>
                  <a:latin typeface="Arial" panose="020B0604020202020204" pitchFamily="34" charset="0"/>
                  <a:cs typeface="Arial" panose="020B0604020202020204" pitchFamily="34" charset="0"/>
                </a:rPr>
                <a:t>printOneCard(ONE_INDEX, temp, ISSINGLE, ui)</a:t>
              </a:r>
            </a:p>
          </p:txBody>
        </p:sp>
        <p:cxnSp>
          <p:nvCxnSpPr>
            <p:cNvPr id="138" name="Straight Arrow Connector 137">
              <a:extLst>
                <a:ext uri="{FF2B5EF4-FFF2-40B4-BE49-F238E27FC236}">
                  <a16:creationId xmlns:a16="http://schemas.microsoft.com/office/drawing/2014/main" id="{7A7DAEF5-F582-A74E-B461-63CE7C65CC52}"/>
                </a:ext>
              </a:extLst>
            </p:cNvPr>
            <p:cNvCxnSpPr>
              <a:cxnSpLocks/>
            </p:cNvCxnSpPr>
            <p:nvPr/>
          </p:nvCxnSpPr>
          <p:spPr>
            <a:xfrm>
              <a:off x="6259946" y="4346986"/>
              <a:ext cx="4970875" cy="0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0EADB15C-3681-854E-9286-F35BAE4CF60E}"/>
                </a:ext>
              </a:extLst>
            </p:cNvPr>
            <p:cNvSpPr txBox="1"/>
            <p:nvPr/>
          </p:nvSpPr>
          <p:spPr>
            <a:xfrm>
              <a:off x="9794301" y="4117349"/>
              <a:ext cx="111921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>
                  <a:latin typeface="Arial" panose="020B0604020202020204" pitchFamily="34" charset="0"/>
                  <a:cs typeface="Arial" panose="020B0604020202020204" pitchFamily="34" charset="0"/>
                </a:rPr>
                <a:t>getCardDetails</a:t>
              </a:r>
            </a:p>
          </p:txBody>
        </p:sp>
        <p:cxnSp>
          <p:nvCxnSpPr>
            <p:cNvPr id="140" name="Straight Arrow Connector 139">
              <a:extLst>
                <a:ext uri="{FF2B5EF4-FFF2-40B4-BE49-F238E27FC236}">
                  <a16:creationId xmlns:a16="http://schemas.microsoft.com/office/drawing/2014/main" id="{CA082168-1A2A-EB41-9196-C8F9332C847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38760" y="4589466"/>
              <a:ext cx="5052607" cy="0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Curved Connector 140">
              <a:extLst>
                <a:ext uri="{FF2B5EF4-FFF2-40B4-BE49-F238E27FC236}">
                  <a16:creationId xmlns:a16="http://schemas.microsoft.com/office/drawing/2014/main" id="{13FD3A00-B99B-0640-A045-8B46149150DF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6143966" y="5096446"/>
              <a:ext cx="150655" cy="72078"/>
            </a:xfrm>
            <a:prstGeom prst="curvedConnector3">
              <a:avLst>
                <a:gd name="adj1" fmla="val -13060"/>
              </a:avLst>
            </a:prstGeom>
            <a:ln>
              <a:solidFill>
                <a:schemeClr val="accent2">
                  <a:lumMod val="7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75608110-6FD7-AD4C-BDE0-DF233BDD50A9}"/>
                </a:ext>
              </a:extLst>
            </p:cNvPr>
            <p:cNvSpPr txBox="1"/>
            <p:nvPr/>
          </p:nvSpPr>
          <p:spPr>
            <a:xfrm>
              <a:off x="7867873" y="4374744"/>
              <a:ext cx="92365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err="1">
                  <a:latin typeface="Arial" panose="020B0604020202020204" pitchFamily="34" charset="0"/>
                  <a:cs typeface="Arial" panose="020B0604020202020204" pitchFamily="34" charset="0"/>
                </a:rPr>
                <a:t>CardDetails</a:t>
              </a:r>
              <a:endParaRPr lang="en-US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43" name="Straight Arrow Connector 142">
              <a:extLst>
                <a:ext uri="{FF2B5EF4-FFF2-40B4-BE49-F238E27FC236}">
                  <a16:creationId xmlns:a16="http://schemas.microsoft.com/office/drawing/2014/main" id="{A8173AA4-07F6-9242-8712-E1AD87D07A8E}"/>
                </a:ext>
              </a:extLst>
            </p:cNvPr>
            <p:cNvCxnSpPr>
              <a:cxnSpLocks/>
            </p:cNvCxnSpPr>
            <p:nvPr/>
          </p:nvCxnSpPr>
          <p:spPr>
            <a:xfrm>
              <a:off x="6236416" y="4808453"/>
              <a:ext cx="3215989" cy="0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86D1AFF1-3D32-4D48-BAF9-3DA88D2C744D}"/>
                </a:ext>
              </a:extLst>
            </p:cNvPr>
            <p:cNvSpPr/>
            <p:nvPr/>
          </p:nvSpPr>
          <p:spPr>
            <a:xfrm>
              <a:off x="89466" y="607764"/>
              <a:ext cx="12013067" cy="5826019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59CAFC8B-3974-2248-A72C-679603348AEC}"/>
                </a:ext>
              </a:extLst>
            </p:cNvPr>
            <p:cNvSpPr txBox="1"/>
            <p:nvPr/>
          </p:nvSpPr>
          <p:spPr>
            <a:xfrm>
              <a:off x="11131205" y="5490729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accent2"/>
                  </a:solidFill>
                </a:rPr>
                <a:t>X</a:t>
              </a:r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AEEAB7F9-529A-AC40-AA96-8D8A357F10BB}"/>
                </a:ext>
              </a:extLst>
            </p:cNvPr>
            <p:cNvSpPr txBox="1"/>
            <p:nvPr/>
          </p:nvSpPr>
          <p:spPr>
            <a:xfrm>
              <a:off x="909235" y="5814120"/>
              <a:ext cx="52290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isExit</a:t>
              </a: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8B8AFA83-2B60-3343-AAE2-E6B1922A981D}"/>
                </a:ext>
              </a:extLst>
            </p:cNvPr>
            <p:cNvSpPr txBox="1"/>
            <p:nvPr/>
          </p:nvSpPr>
          <p:spPr>
            <a:xfrm>
              <a:off x="1764044" y="6078632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7030A0">
                      <a:alpha val="70000"/>
                    </a:srgbClr>
                  </a:solidFill>
                </a:rPr>
                <a:t>X</a:t>
              </a:r>
            </a:p>
          </p:txBody>
        </p: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F2FE8619-D48C-214E-95FA-78B45F41466E}"/>
                </a:ext>
              </a:extLst>
            </p:cNvPr>
            <p:cNvCxnSpPr>
              <a:stCxn id="89" idx="2"/>
              <a:endCxn id="88" idx="0"/>
            </p:cNvCxnSpPr>
            <p:nvPr/>
          </p:nvCxnSpPr>
          <p:spPr>
            <a:xfrm>
              <a:off x="505081" y="486566"/>
              <a:ext cx="0" cy="268332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C99AC1F8-E08B-5E47-B1A0-13D0278CE776}"/>
                </a:ext>
              </a:extLst>
            </p:cNvPr>
            <p:cNvSpPr txBox="1"/>
            <p:nvPr/>
          </p:nvSpPr>
          <p:spPr>
            <a:xfrm>
              <a:off x="5286713" y="1825668"/>
              <a:ext cx="45236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>
                  <a:latin typeface="Arial" panose="020B0604020202020204" pitchFamily="34" charset="0"/>
                  <a:cs typeface="Arial" panose="020B0604020202020204" pitchFamily="34" charset="0"/>
                </a:rPr>
                <a:t>loop</a:t>
              </a:r>
            </a:p>
          </p:txBody>
        </p:sp>
      </p:grpSp>
      <p:sp>
        <p:nvSpPr>
          <p:cNvPr id="154" name="TextBox 153">
            <a:extLst>
              <a:ext uri="{FF2B5EF4-FFF2-40B4-BE49-F238E27FC236}">
                <a16:creationId xmlns:a16="http://schemas.microsoft.com/office/drawing/2014/main" id="{EB12385F-021C-E849-A274-0F6EB05D7D5A}"/>
              </a:ext>
            </a:extLst>
          </p:cNvPr>
          <p:cNvSpPr txBox="1"/>
          <p:nvPr/>
        </p:nvSpPr>
        <p:spPr>
          <a:xfrm>
            <a:off x="6213853" y="4601419"/>
            <a:ext cx="333617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printCard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SG" sz="1100" dirty="0" err="1">
                <a:latin typeface="Arial" panose="020B0604020202020204" pitchFamily="34" charset="0"/>
                <a:cs typeface="Arial" panose="020B0604020202020204" pitchFamily="34" charset="0"/>
              </a:rPr>
              <a:t>num</a:t>
            </a:r>
            <a:r>
              <a:rPr lang="en-SG" sz="1100" dirty="0">
                <a:latin typeface="Arial" panose="020B0604020202020204" pitchFamily="34" charset="0"/>
                <a:cs typeface="Arial" panose="020B0604020202020204" pitchFamily="34" charset="0"/>
              </a:rPr>
              <a:t>, name, </a:t>
            </a:r>
            <a:r>
              <a:rPr lang="en-SG" sz="1100" dirty="0" err="1">
                <a:latin typeface="Arial" panose="020B0604020202020204" pitchFamily="34" charset="0"/>
                <a:cs typeface="Arial" panose="020B0604020202020204" pitchFamily="34" charset="0"/>
              </a:rPr>
              <a:t>monLimit</a:t>
            </a:r>
            <a:r>
              <a:rPr lang="en-SG" sz="11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SG" sz="1100" dirty="0" err="1">
                <a:latin typeface="Arial" panose="020B0604020202020204" pitchFamily="34" charset="0"/>
                <a:cs typeface="Arial" panose="020B0604020202020204" pitchFamily="34" charset="0"/>
              </a:rPr>
              <a:t>remLimit</a:t>
            </a:r>
            <a:r>
              <a:rPr lang="en-SG" sz="1100" dirty="0">
                <a:latin typeface="Arial" panose="020B0604020202020204" pitchFamily="34" charset="0"/>
                <a:cs typeface="Arial" panose="020B0604020202020204" pitchFamily="34" charset="0"/>
              </a:rPr>
              <a:t>, rebate)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39737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81</Words>
  <Application>Microsoft Macintosh PowerPoint</Application>
  <PresentationFormat>Widescreen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Valerie Tan Yi Jia</dc:creator>
  <cp:lastModifiedBy>Valerie Tan Yi Jia</cp:lastModifiedBy>
  <cp:revision>5</cp:revision>
  <dcterms:created xsi:type="dcterms:W3CDTF">2019-10-22T14:49:39Z</dcterms:created>
  <dcterms:modified xsi:type="dcterms:W3CDTF">2019-10-31T09:59:20Z</dcterms:modified>
</cp:coreProperties>
</file>