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4BDB-33F1-4250-8F67-27CE1E5B6766}" type="datetimeFigureOut">
              <a:rPr lang="en-SG" smtClean="0"/>
              <a:t>31/10/19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506FA-876D-4938-8DF8-6C185B6975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674DF8-B326-3D47-B480-A7CA8A54A28F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24" name="Rounded Rectangle 145">
              <a:extLst>
                <a:ext uri="{FF2B5EF4-FFF2-40B4-BE49-F238E27FC236}">
                  <a16:creationId xmlns:a16="http://schemas.microsoft.com/office/drawing/2014/main" id="{C69501D7-E6C9-B74C-8C5C-50DB8AAB1718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4">
              <a:extLst>
                <a:ext uri="{FF2B5EF4-FFF2-40B4-BE49-F238E27FC236}">
                  <a16:creationId xmlns:a16="http://schemas.microsoft.com/office/drawing/2014/main" id="{7E934165-F6CC-4042-840E-A606F0C3DF76}"/>
                </a:ext>
              </a:extLst>
            </p:cNvPr>
            <p:cNvSpPr/>
            <p:nvPr/>
          </p:nvSpPr>
          <p:spPr>
            <a:xfrm>
              <a:off x="5680421" y="134044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427B4F51-8656-A148-B233-6F373C946F50}"/>
                </a:ext>
              </a:extLst>
            </p:cNvPr>
            <p:cNvSpPr/>
            <p:nvPr/>
          </p:nvSpPr>
          <p:spPr>
            <a:xfrm>
              <a:off x="1376256" y="2660051"/>
              <a:ext cx="2290161" cy="34259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FindBankOrCardCommand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8622BAC6-82B0-5447-A112-49B560DB13EA}"/>
                </a:ext>
              </a:extLst>
            </p:cNvPr>
            <p:cNvSpPr/>
            <p:nvPr/>
          </p:nvSpPr>
          <p:spPr>
            <a:xfrm>
              <a:off x="3930961" y="2644982"/>
              <a:ext cx="2530793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FindCardExpenditureCommand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6DE09B45-1FD5-FA4B-B6F8-DBC615C27340}"/>
                </a:ext>
              </a:extLst>
            </p:cNvPr>
            <p:cNvSpPr/>
            <p:nvPr/>
          </p:nvSpPr>
          <p:spPr>
            <a:xfrm>
              <a:off x="6826026" y="2634956"/>
              <a:ext cx="2557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FindBankExpenditureCommand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91B6FBC5-BBC5-DC4E-AFBA-124E69970588}"/>
                </a:ext>
              </a:extLst>
            </p:cNvPr>
            <p:cNvSpPr/>
            <p:nvPr/>
          </p:nvSpPr>
          <p:spPr>
            <a:xfrm>
              <a:off x="9682590" y="262139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FindBondCommand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F51F72-61F2-AB45-84B6-77B75FFA7B31}"/>
                </a:ext>
              </a:extLst>
            </p:cNvPr>
            <p:cNvSpPr txBox="1"/>
            <p:nvPr/>
          </p:nvSpPr>
          <p:spPr>
            <a:xfrm>
              <a:off x="1303421" y="248117"/>
              <a:ext cx="322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Find Package</a:t>
              </a:r>
            </a:p>
          </p:txBody>
        </p:sp>
        <p:sp>
          <p:nvSpPr>
            <p:cNvPr id="37" name="Rounded Rectangle 144">
              <a:extLst>
                <a:ext uri="{FF2B5EF4-FFF2-40B4-BE49-F238E27FC236}">
                  <a16:creationId xmlns:a16="http://schemas.microsoft.com/office/drawing/2014/main" id="{7C13F5FB-38A4-7647-B3A5-20EF0BA74E77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8" name="Rounded Rectangle 12">
              <a:extLst>
                <a:ext uri="{FF2B5EF4-FFF2-40B4-BE49-F238E27FC236}">
                  <a16:creationId xmlns:a16="http://schemas.microsoft.com/office/drawing/2014/main" id="{D39BE08A-8140-6444-B8BF-01FDB2B22574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40" name="Triangle 55">
              <a:extLst>
                <a:ext uri="{FF2B5EF4-FFF2-40B4-BE49-F238E27FC236}">
                  <a16:creationId xmlns:a16="http://schemas.microsoft.com/office/drawing/2014/main" id="{6C3BA5AD-C851-3E4A-A9A0-A279D9F86EE9}"/>
                </a:ext>
              </a:extLst>
            </p:cNvPr>
            <p:cNvSpPr/>
            <p:nvPr/>
          </p:nvSpPr>
          <p:spPr>
            <a:xfrm>
              <a:off x="6529711" y="1754781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F9BF2B-D443-AC4B-BA06-0AD463CAA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548" y="2233635"/>
              <a:ext cx="8179332" cy="5347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A3E6C8-DC59-764F-90C4-5BA513CFF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864" y="1853649"/>
              <a:ext cx="0" cy="40672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EF6760-A51B-4643-8F0E-DF03E633F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4792" y="2262315"/>
              <a:ext cx="0" cy="36770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8900B9-89C0-9642-B504-361A5CED8A0C}"/>
                </a:ext>
              </a:extLst>
            </p:cNvPr>
            <p:cNvCxnSpPr>
              <a:cxnSpLocks/>
            </p:cNvCxnSpPr>
            <p:nvPr/>
          </p:nvCxnSpPr>
          <p:spPr>
            <a:xfrm>
              <a:off x="2487916" y="4604313"/>
              <a:ext cx="8165964" cy="66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9D7568-B1B8-AB45-B4A7-1061BF800E6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H="1" flipV="1">
              <a:off x="5196358" y="3020998"/>
              <a:ext cx="0" cy="1584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341C3A3-8E0A-9848-AE5A-4CEF5CE409EB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8104791" y="2997604"/>
              <a:ext cx="6684" cy="1620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56DFAB0-729F-6F4C-A9AC-5292560EF4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6151" y="2991811"/>
              <a:ext cx="0" cy="1620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912736-E49B-814F-B1E0-1D0801412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519" y="4610996"/>
              <a:ext cx="0" cy="13895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3F214F-FEAE-754A-A544-16BE1914D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36" y="1525112"/>
              <a:ext cx="4586485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30483AF-8E3C-EA4A-A0CA-3F21D085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567" y="2278406"/>
              <a:ext cx="0" cy="3771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B1A8FC-2C75-6A44-BC1C-C62F9DB6C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408" y="2269855"/>
              <a:ext cx="0" cy="39797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00AD6D-04F1-0F43-A8FE-E04A09A40C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55359" y="2231694"/>
              <a:ext cx="0" cy="396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1530190-DB50-CD48-A4A3-533AF3689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378" y="2998224"/>
              <a:ext cx="0" cy="1602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1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2019-10-22T14:40:35Z</dcterms:created>
  <dcterms:modified xsi:type="dcterms:W3CDTF">2019-10-31T08:47:03Z</dcterms:modified>
</cp:coreProperties>
</file>