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16F8-9ECE-6444-8B80-72FDDF1C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A5B37-65E3-3E4D-BBD7-3AA80173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6B41-65A2-D748-B5C3-047042E9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151A-B589-9F42-A4BF-D1A4E548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BA3F-9BEE-5342-AAF5-637F182D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1299-B769-6B4A-B576-437D4593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AAE6F-B457-E44C-AA4D-36868A042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40E4-6045-C941-B504-CE9D634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4E7-EE50-7C40-9CEE-5CA8B817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5FC8-54CA-F04D-B719-6DCE9462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3228B-CE30-0E4E-96FE-9083F8253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00EF-1A83-4D4C-B7DA-00B04AB06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D99D-F9B9-AE48-8608-CDF8051C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106A-62EF-D14A-AFE1-0C394592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B3C8-8DB9-3842-97E2-ED6CE1A1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2357-F294-764A-9045-A39A3C5D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592E-BE7C-C748-83AF-E8083ECA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8904-6379-AA41-95CD-437A22AD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DAE9-D487-2543-BA39-22065C3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D9F3-580B-7B45-9F4C-CFC2B90B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5920-BB6E-FA4B-80B6-A961B65C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3355-6F61-4F4C-A05C-9DC0CE01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FF31-F908-0749-9351-6802FE9D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478D-0C0F-A743-B5E3-0A2E734A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BB8B-7D65-6346-9D66-35970773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4646-D727-524D-B777-5EE8B48B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8ECA-8A1C-1E47-A5B0-97D366115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BF884-96BF-1F4C-9632-9B7FD141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0D31D-EA29-3C46-A538-C7614166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A0E36-87C9-0443-AFFF-A72ECB4C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9DBD6-B8C4-634C-A203-751BB9B5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4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4343-259B-2A4B-A23C-D4B9E502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C40B-2FE2-814A-8920-7792181F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0EC75-DD66-8C4E-BE47-1742D7D8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3B79-E7C3-2240-A97D-E05806498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13D3A-97D9-674E-8D89-D40CA793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C862E-F7C3-E34E-89DF-2A762AB1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EF8E6-DD25-514C-90DA-27216D14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BF9A-A11D-3542-9B41-17ACC64D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7808-8311-094C-964B-3ECB90CD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6D582-4AFB-D047-BE81-6D950588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F7756-0DC8-8740-B54F-A630E524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1250D-8FCF-BA43-9E17-69264CDD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93967-D694-4B4E-8E24-C41C7584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57BC6-0239-7B4C-9369-B1981F7D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F961-88C1-F54E-8F5F-5DE1148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EA40-81A9-EB47-910F-94C9ACF5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78A1-D333-9744-86D6-40C7FB13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33495-3DC2-444D-A2C5-1E9856203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5EEE0-F877-4144-9760-E0DFD9C1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60BAE-247B-AE4B-ADBC-5D285A55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811D2-F670-E446-845A-8398AE2D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5342-B5EC-714C-80F3-7A93AAFC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DE665-F6C1-DC45-80FB-56443D004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14845-F9A5-EE45-908A-BDC38219D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D9CD2-52E7-6344-8B07-523077EE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B780E-32B4-E64B-A512-7C2AC16D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8C1D5-EDE8-8948-A004-1FC2C0E7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58EE-0A73-404C-9AEC-E6BEE2FE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F48B-32F6-6A42-B05E-38CE909F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C7B7-6D4A-EF48-A620-5CF5EDA67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C5D8-5190-7F47-8A60-C64E9CB8528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73FF-A568-894B-A6DC-385589DFA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A6B4-9DAD-7548-9A3C-F4010699E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CE61-4E52-854B-B53D-884F607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17B2411-DCDC-3D41-84C7-F0F00B32BF41}"/>
              </a:ext>
            </a:extLst>
          </p:cNvPr>
          <p:cNvGrpSpPr/>
          <p:nvPr/>
        </p:nvGrpSpPr>
        <p:grpSpPr>
          <a:xfrm>
            <a:off x="128735" y="205612"/>
            <a:ext cx="11992509" cy="6551805"/>
            <a:chOff x="128735" y="135273"/>
            <a:chExt cx="11992509" cy="6551805"/>
          </a:xfrm>
        </p:grpSpPr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85D57338-5FF7-804A-A893-03E17EFF62A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617691" y="3536116"/>
              <a:ext cx="144865" cy="193058"/>
            </a:xfrm>
            <a:prstGeom prst="curvedConnector4">
              <a:avLst>
                <a:gd name="adj1" fmla="val 30058"/>
                <a:gd name="adj2" fmla="val 152845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CBCC3B5-9A0C-0543-8A2B-F5B1CDF9FF1B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>
              <a:off x="8793674" y="4062992"/>
              <a:ext cx="2440479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054607A-81AA-C349-90AF-4A95A436152E}"/>
                </a:ext>
              </a:extLst>
            </p:cNvPr>
            <p:cNvCxnSpPr>
              <a:cxnSpLocks/>
            </p:cNvCxnSpPr>
            <p:nvPr/>
          </p:nvCxnSpPr>
          <p:spPr>
            <a:xfrm>
              <a:off x="8688965" y="2639962"/>
              <a:ext cx="2544077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416A2CB-31DF-2B42-84F5-F4E06B933EBF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8697845" y="3318389"/>
              <a:ext cx="2599198" cy="7714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>
              <a:extLst>
                <a:ext uri="{FF2B5EF4-FFF2-40B4-BE49-F238E27FC236}">
                  <a16:creationId xmlns:a16="http://schemas.microsoft.com/office/drawing/2014/main" id="{A73DB3B9-D5BC-6C4C-8104-1DCF372C2A5B}"/>
                </a:ext>
              </a:extLst>
            </p:cNvPr>
            <p:cNvCxnSpPr>
              <a:cxnSpLocks/>
            </p:cNvCxnSpPr>
            <p:nvPr/>
          </p:nvCxnSpPr>
          <p:spPr>
            <a:xfrm>
              <a:off x="8569113" y="1726096"/>
              <a:ext cx="187191" cy="162087"/>
            </a:xfrm>
            <a:prstGeom prst="curvedConnector3">
              <a:avLst>
                <a:gd name="adj1" fmla="val 134297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97DC6A7-EF2F-FA4F-B751-0356DC691DA3}"/>
                </a:ext>
              </a:extLst>
            </p:cNvPr>
            <p:cNvSpPr/>
            <p:nvPr/>
          </p:nvSpPr>
          <p:spPr>
            <a:xfrm>
              <a:off x="447827" y="622286"/>
              <a:ext cx="135305" cy="599247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AE9196B-72DC-6B4A-8AFD-61B4B9394367}"/>
                </a:ext>
              </a:extLst>
            </p:cNvPr>
            <p:cNvSpPr txBox="1"/>
            <p:nvPr/>
          </p:nvSpPr>
          <p:spPr>
            <a:xfrm>
              <a:off x="153716" y="145846"/>
              <a:ext cx="723528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:Main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B55A4F4-37C1-354C-A3A5-6055C6A01381}"/>
                </a:ext>
              </a:extLst>
            </p:cNvPr>
            <p:cNvCxnSpPr>
              <a:cxnSpLocks/>
            </p:cNvCxnSpPr>
            <p:nvPr/>
          </p:nvCxnSpPr>
          <p:spPr>
            <a:xfrm>
              <a:off x="575271" y="691980"/>
              <a:ext cx="1813138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BD24040-9635-B345-9B38-EDB90FB00AC6}"/>
                </a:ext>
              </a:extLst>
            </p:cNvPr>
            <p:cNvSpPr/>
            <p:nvPr/>
          </p:nvSpPr>
          <p:spPr>
            <a:xfrm>
              <a:off x="2385827" y="691980"/>
              <a:ext cx="128734" cy="52200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95B9F1-6380-6442-A858-A7075665C2A6}"/>
                </a:ext>
              </a:extLst>
            </p:cNvPr>
            <p:cNvSpPr txBox="1"/>
            <p:nvPr/>
          </p:nvSpPr>
          <p:spPr>
            <a:xfrm>
              <a:off x="1696231" y="135273"/>
              <a:ext cx="1507926" cy="2616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AddSavingCommand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A29CDAD-0401-0A46-8F7A-52DCA7132C42}"/>
                </a:ext>
              </a:extLst>
            </p:cNvPr>
            <p:cNvCxnSpPr>
              <a:cxnSpLocks/>
              <a:stCxn id="124" idx="2"/>
              <a:endCxn id="123" idx="0"/>
            </p:cNvCxnSpPr>
            <p:nvPr/>
          </p:nvCxnSpPr>
          <p:spPr>
            <a:xfrm>
              <a:off x="2450194" y="396883"/>
              <a:ext cx="0" cy="295097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72479E3-ABAB-1946-8EAF-4627DBF3A33B}"/>
                </a:ext>
              </a:extLst>
            </p:cNvPr>
            <p:cNvSpPr txBox="1"/>
            <p:nvPr/>
          </p:nvSpPr>
          <p:spPr>
            <a:xfrm>
              <a:off x="829257" y="475840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execute(profile, ui)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C218B94-1224-5F46-8A9F-3D9D7C1C0858}"/>
                </a:ext>
              </a:extLst>
            </p:cNvPr>
            <p:cNvSpPr/>
            <p:nvPr/>
          </p:nvSpPr>
          <p:spPr>
            <a:xfrm>
              <a:off x="5140951" y="940362"/>
              <a:ext cx="135552" cy="2616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01FDE25-9B35-DF40-BF9F-70DA83D6BC3C}"/>
                </a:ext>
              </a:extLst>
            </p:cNvPr>
            <p:cNvSpPr txBox="1"/>
            <p:nvPr/>
          </p:nvSpPr>
          <p:spPr>
            <a:xfrm>
              <a:off x="4555855" y="708848"/>
              <a:ext cx="1305745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:Saving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BF146EA-B39B-BF40-908A-52A459A651D4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>
              <a:off x="2522195" y="854400"/>
              <a:ext cx="203366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D5B6434-C30A-B245-B56C-F67252E8DC52}"/>
                </a:ext>
              </a:extLst>
            </p:cNvPr>
            <p:cNvSpPr txBox="1"/>
            <p:nvPr/>
          </p:nvSpPr>
          <p:spPr>
            <a:xfrm>
              <a:off x="2511980" y="622286"/>
              <a:ext cx="2117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saving(name, amount, income)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54CC173-C493-6346-83C7-D62015B31F89}"/>
                </a:ext>
              </a:extLst>
            </p:cNvPr>
            <p:cNvCxnSpPr>
              <a:stCxn id="127" idx="2"/>
            </p:cNvCxnSpPr>
            <p:nvPr/>
          </p:nvCxnSpPr>
          <p:spPr>
            <a:xfrm flipH="1">
              <a:off x="2522195" y="1201972"/>
              <a:ext cx="2686532" cy="0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7DD45A3-57BD-7A45-B177-862788908DAA}"/>
                </a:ext>
              </a:extLst>
            </p:cNvPr>
            <p:cNvSpPr txBox="1"/>
            <p:nvPr/>
          </p:nvSpPr>
          <p:spPr>
            <a:xfrm>
              <a:off x="3393198" y="955710"/>
              <a:ext cx="9701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newSaving()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2A82C83-20CC-934A-9CB4-4F81D9E1F1C4}"/>
                </a:ext>
              </a:extLst>
            </p:cNvPr>
            <p:cNvSpPr txBox="1"/>
            <p:nvPr/>
          </p:nvSpPr>
          <p:spPr>
            <a:xfrm>
              <a:off x="5688990" y="157511"/>
              <a:ext cx="1507926" cy="26161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:Profile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08A8E23-C47B-B745-950B-B5F2C17ED48C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>
              <a:off x="6442953" y="419121"/>
              <a:ext cx="0" cy="987396"/>
            </a:xfrm>
            <a:prstGeom prst="line">
              <a:avLst/>
            </a:prstGeom>
            <a:ln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C5765E9-7A45-0849-B106-1DF230EF438A}"/>
                </a:ext>
              </a:extLst>
            </p:cNvPr>
            <p:cNvSpPr/>
            <p:nvPr/>
          </p:nvSpPr>
          <p:spPr>
            <a:xfrm>
              <a:off x="6378586" y="1406517"/>
              <a:ext cx="128734" cy="432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E7D94CF-2964-C341-8AA2-CB502B6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2522195" y="1406517"/>
              <a:ext cx="3856391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6ED9385-908C-1441-A798-4C6202A94106}"/>
                </a:ext>
              </a:extLst>
            </p:cNvPr>
            <p:cNvSpPr txBox="1"/>
            <p:nvPr/>
          </p:nvSpPr>
          <p:spPr>
            <a:xfrm>
              <a:off x="3338368" y="1187866"/>
              <a:ext cx="24268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ProfileAddNewBank(newSaving, Ui)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487B032-F755-5442-A704-729164A53F03}"/>
                </a:ext>
              </a:extLst>
            </p:cNvPr>
            <p:cNvSpPr txBox="1"/>
            <p:nvPr/>
          </p:nvSpPr>
          <p:spPr>
            <a:xfrm>
              <a:off x="7879515" y="157511"/>
              <a:ext cx="1507926" cy="261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:BankList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2C8900-D97A-A943-919B-1E1E8C89AA51}"/>
                </a:ext>
              </a:extLst>
            </p:cNvPr>
            <p:cNvCxnSpPr>
              <a:cxnSpLocks/>
              <a:stCxn id="138" idx="2"/>
              <a:endCxn id="140" idx="0"/>
            </p:cNvCxnSpPr>
            <p:nvPr/>
          </p:nvCxnSpPr>
          <p:spPr>
            <a:xfrm>
              <a:off x="8633478" y="419121"/>
              <a:ext cx="0" cy="12032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53A5277-06AF-694B-9954-0F490168E4E7}"/>
                </a:ext>
              </a:extLst>
            </p:cNvPr>
            <p:cNvSpPr/>
            <p:nvPr/>
          </p:nvSpPr>
          <p:spPr>
            <a:xfrm>
              <a:off x="8569111" y="1622323"/>
              <a:ext cx="128734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8F26C21-2D5E-304E-B3E3-FFF3A73C3378}"/>
                </a:ext>
              </a:extLst>
            </p:cNvPr>
            <p:cNvCxnSpPr>
              <a:cxnSpLocks/>
            </p:cNvCxnSpPr>
            <p:nvPr/>
          </p:nvCxnSpPr>
          <p:spPr>
            <a:xfrm>
              <a:off x="6507320" y="1622323"/>
              <a:ext cx="206179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575EEC5-96F7-144B-ABDC-B737650B3295}"/>
                </a:ext>
              </a:extLst>
            </p:cNvPr>
            <p:cNvSpPr txBox="1"/>
            <p:nvPr/>
          </p:nvSpPr>
          <p:spPr>
            <a:xfrm>
              <a:off x="6510627" y="1406517"/>
              <a:ext cx="21707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bankListAddBank(newBank, Ui)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10E156F-6BDD-9645-BEF0-34A2C5541DF5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>
              <a:off x="8694891" y="2293929"/>
              <a:ext cx="158393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84F5A51-375A-274D-962C-B0DE8097C389}"/>
                </a:ext>
              </a:extLst>
            </p:cNvPr>
            <p:cNvSpPr/>
            <p:nvPr/>
          </p:nvSpPr>
          <p:spPr>
            <a:xfrm>
              <a:off x="8633478" y="1888183"/>
              <a:ext cx="122826" cy="4057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A8FDFF9B-C465-1C42-A1E1-EAE05713940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686604" y="2292133"/>
              <a:ext cx="162256" cy="82498"/>
            </a:xfrm>
            <a:prstGeom prst="curvedConnector3">
              <a:avLst>
                <a:gd name="adj1" fmla="val -2925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8F2E7FF-7F1D-B94B-B404-961EB48EAF18}"/>
                </a:ext>
              </a:extLst>
            </p:cNvPr>
            <p:cNvSpPr txBox="1"/>
            <p:nvPr/>
          </p:nvSpPr>
          <p:spPr>
            <a:xfrm>
              <a:off x="8815131" y="1668127"/>
              <a:ext cx="1095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add(newBank)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636C7E5-B9D7-D040-BF34-F231FF2F7764}"/>
                </a:ext>
              </a:extLst>
            </p:cNvPr>
            <p:cNvSpPr txBox="1"/>
            <p:nvPr/>
          </p:nvSpPr>
          <p:spPr>
            <a:xfrm>
              <a:off x="10544557" y="157511"/>
              <a:ext cx="1507926" cy="2616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:Ui</a:t>
              </a: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9FA7F51-899F-CC46-B1E6-9FEF19AB9E34}"/>
                </a:ext>
              </a:extLst>
            </p:cNvPr>
            <p:cNvCxnSpPr>
              <a:cxnSpLocks/>
              <a:stCxn id="147" idx="2"/>
              <a:endCxn id="149" idx="0"/>
            </p:cNvCxnSpPr>
            <p:nvPr/>
          </p:nvCxnSpPr>
          <p:spPr>
            <a:xfrm flipH="1">
              <a:off x="11297043" y="419121"/>
              <a:ext cx="1477" cy="222084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458A8D4-8691-A34A-B618-6CCBE636D810}"/>
                </a:ext>
              </a:extLst>
            </p:cNvPr>
            <p:cNvSpPr/>
            <p:nvPr/>
          </p:nvSpPr>
          <p:spPr>
            <a:xfrm>
              <a:off x="11234153" y="2639963"/>
              <a:ext cx="125780" cy="67842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D1D19E0-7DCB-CA44-B088-44603F76D0F9}"/>
                </a:ext>
              </a:extLst>
            </p:cNvPr>
            <p:cNvSpPr txBox="1"/>
            <p:nvPr/>
          </p:nvSpPr>
          <p:spPr>
            <a:xfrm>
              <a:off x="8850902" y="2409904"/>
              <a:ext cx="16962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printMessage(message)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5ADCD64-E33A-634F-80FC-2F32C789B242}"/>
                </a:ext>
              </a:extLst>
            </p:cNvPr>
            <p:cNvSpPr/>
            <p:nvPr/>
          </p:nvSpPr>
          <p:spPr>
            <a:xfrm>
              <a:off x="8667894" y="3707141"/>
              <a:ext cx="125780" cy="711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753D4F0-0162-584E-83F4-6CD37F110491}"/>
                </a:ext>
              </a:extLst>
            </p:cNvPr>
            <p:cNvSpPr txBox="1"/>
            <p:nvPr/>
          </p:nvSpPr>
          <p:spPr>
            <a:xfrm>
              <a:off x="8849547" y="3310109"/>
              <a:ext cx="19424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printOneBank(ONE_INDEX, newBank, ISSINGLE, ui)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E4F384F-622F-654E-9167-1075115C597F}"/>
                </a:ext>
              </a:extLst>
            </p:cNvPr>
            <p:cNvSpPr/>
            <p:nvPr/>
          </p:nvSpPr>
          <p:spPr>
            <a:xfrm>
              <a:off x="11238841" y="3861359"/>
              <a:ext cx="121082" cy="46546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F441666-B0A6-0B42-A930-FA7DC0AEDE9B}"/>
                </a:ext>
              </a:extLst>
            </p:cNvPr>
            <p:cNvCxnSpPr>
              <a:cxnSpLocks/>
              <a:stCxn id="149" idx="2"/>
              <a:endCxn id="153" idx="0"/>
            </p:cNvCxnSpPr>
            <p:nvPr/>
          </p:nvCxnSpPr>
          <p:spPr>
            <a:xfrm>
              <a:off x="11297043" y="3318389"/>
              <a:ext cx="2339" cy="5429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149D839-D599-CC40-B486-D84BA3784C09}"/>
                </a:ext>
              </a:extLst>
            </p:cNvPr>
            <p:cNvSpPr/>
            <p:nvPr/>
          </p:nvSpPr>
          <p:spPr>
            <a:xfrm>
              <a:off x="8951303" y="3688286"/>
              <a:ext cx="206178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  <a:t>printSaving(num, name, type, </a:t>
              </a:r>
              <a:b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  <a:t>amount, income)</a:t>
              </a:r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DBFFF78-D231-1344-BFF9-451312ECC7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3107" y="4320029"/>
              <a:ext cx="2504504" cy="6798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47BDB3-7CD4-8145-BAAE-A2CA99C480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0194" y="5922704"/>
              <a:ext cx="2959" cy="323736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9F9F30E-CD7C-DD4A-8944-ED90FDEC2B98}"/>
                </a:ext>
              </a:extLst>
            </p:cNvPr>
            <p:cNvSpPr txBox="1"/>
            <p:nvPr/>
          </p:nvSpPr>
          <p:spPr>
            <a:xfrm>
              <a:off x="2311603" y="6050056"/>
              <a:ext cx="29046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chemeClr val="tx2"/>
                  </a:solidFill>
                </a:rPr>
                <a:t>X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0146525-2535-5541-8A72-D02937F4748D}"/>
                </a:ext>
              </a:extLst>
            </p:cNvPr>
            <p:cNvCxnSpPr>
              <a:cxnSpLocks/>
              <a:stCxn id="123" idx="2"/>
            </p:cNvCxnSpPr>
            <p:nvPr/>
          </p:nvCxnSpPr>
          <p:spPr>
            <a:xfrm flipH="1">
              <a:off x="575271" y="5911980"/>
              <a:ext cx="187492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7B5D259-5587-3B44-B5AA-2C316F562615}"/>
                </a:ext>
              </a:extLst>
            </p:cNvPr>
            <p:cNvSpPr/>
            <p:nvPr/>
          </p:nvSpPr>
          <p:spPr>
            <a:xfrm>
              <a:off x="128735" y="507752"/>
              <a:ext cx="11992509" cy="595740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B49D4A8-FE52-674F-8C0D-216ED1AADA2E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>
              <a:off x="6442953" y="5726517"/>
              <a:ext cx="0" cy="931107"/>
            </a:xfrm>
            <a:prstGeom prst="line">
              <a:avLst/>
            </a:prstGeom>
            <a:ln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2AB8EC1-82AF-D343-B94B-6F49E045BEF0}"/>
                </a:ext>
              </a:extLst>
            </p:cNvPr>
            <p:cNvCxnSpPr>
              <a:cxnSpLocks/>
            </p:cNvCxnSpPr>
            <p:nvPr/>
          </p:nvCxnSpPr>
          <p:spPr>
            <a:xfrm>
              <a:off x="8633478" y="5222323"/>
              <a:ext cx="0" cy="143530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481F399-B061-8D4A-98A5-23ADC9C171F8}"/>
                </a:ext>
              </a:extLst>
            </p:cNvPr>
            <p:cNvCxnSpPr>
              <a:cxnSpLocks/>
              <a:stCxn id="153" idx="2"/>
            </p:cNvCxnSpPr>
            <p:nvPr/>
          </p:nvCxnSpPr>
          <p:spPr>
            <a:xfrm flipH="1">
              <a:off x="11297044" y="4326827"/>
              <a:ext cx="2338" cy="233079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8E2E099-DEEB-2E4F-8BB0-1A21794DEE49}"/>
                </a:ext>
              </a:extLst>
            </p:cNvPr>
            <p:cNvCxnSpPr>
              <a:stCxn id="140" idx="2"/>
            </p:cNvCxnSpPr>
            <p:nvPr/>
          </p:nvCxnSpPr>
          <p:spPr>
            <a:xfrm flipH="1">
              <a:off x="6507320" y="5222323"/>
              <a:ext cx="2126158" cy="0"/>
            </a:xfrm>
            <a:prstGeom prst="straightConnector1">
              <a:avLst/>
            </a:prstGeom>
            <a:ln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1D5B0B30-3774-B547-A926-C072742A3000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 flipH="1">
              <a:off x="2511980" y="5726517"/>
              <a:ext cx="3930973" cy="0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BEFE7A3-51DE-E84A-BB83-5BCBEC871AF2}"/>
                </a:ext>
              </a:extLst>
            </p:cNvPr>
            <p:cNvSpPr txBox="1"/>
            <p:nvPr/>
          </p:nvSpPr>
          <p:spPr>
            <a:xfrm>
              <a:off x="1245369" y="5678363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isExit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6968F94-097C-BA40-BDE5-152447DBBD7E}"/>
                </a:ext>
              </a:extLst>
            </p:cNvPr>
            <p:cNvCxnSpPr>
              <a:cxnSpLocks/>
            </p:cNvCxnSpPr>
            <p:nvPr/>
          </p:nvCxnSpPr>
          <p:spPr>
            <a:xfrm>
              <a:off x="5194872" y="1217320"/>
              <a:ext cx="0" cy="546975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6201FF3-E12E-734C-8644-7C6A7C5CCA47}"/>
                </a:ext>
              </a:extLst>
            </p:cNvPr>
            <p:cNvCxnSpPr>
              <a:cxnSpLocks/>
            </p:cNvCxnSpPr>
            <p:nvPr/>
          </p:nvCxnSpPr>
          <p:spPr>
            <a:xfrm>
              <a:off x="8711660" y="4426205"/>
              <a:ext cx="158393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>
              <a:extLst>
                <a:ext uri="{FF2B5EF4-FFF2-40B4-BE49-F238E27FC236}">
                  <a16:creationId xmlns:a16="http://schemas.microsoft.com/office/drawing/2014/main" id="{2BE02B02-457D-074F-9E2B-F0C2DC1C7C8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698397" y="4427019"/>
              <a:ext cx="162256" cy="82498"/>
            </a:xfrm>
            <a:prstGeom prst="curvedConnector3">
              <a:avLst>
                <a:gd name="adj1" fmla="val -2925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64ADA24-7309-F64F-9BE8-4660B06C7427}"/>
                </a:ext>
              </a:extLst>
            </p:cNvPr>
            <p:cNvCxnSpPr>
              <a:cxnSpLocks/>
              <a:stCxn id="121" idx="2"/>
              <a:endCxn id="120" idx="0"/>
            </p:cNvCxnSpPr>
            <p:nvPr/>
          </p:nvCxnSpPr>
          <p:spPr>
            <a:xfrm>
              <a:off x="515480" y="407456"/>
              <a:ext cx="0" cy="2148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7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4</cp:revision>
  <dcterms:created xsi:type="dcterms:W3CDTF">2019-10-22T14:48:43Z</dcterms:created>
  <dcterms:modified xsi:type="dcterms:W3CDTF">2019-10-31T10:00:51Z</dcterms:modified>
</cp:coreProperties>
</file>