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8CC6-DE24-BC44-8B1E-6E7A5851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ECB1-2078-E44B-8656-D89923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0F01-7297-1945-BAF9-BCEF50A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682-3E9B-3D4F-BD95-214E6F25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D25D-777B-2B46-AF36-C63A19DB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E777-F682-7C47-9178-C7C7D1B7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2832-4E36-4141-9D61-576E342B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EF17-7D76-074B-B9DA-9FF98E2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403C-C93B-4142-9E6B-8EFA10F0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5284-F409-4345-B428-DFBD538E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000E-7429-4344-B394-7BF68351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4D60-80B1-E64E-B888-24BB5901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2C22-A3B1-EE4A-8B99-6C47B9BD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B14-805A-DF4F-B7CF-220292D0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EC9F-AFB1-2546-A4FF-E54C245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A54B-5496-E846-BCEB-D35A2D97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8B8C-9B78-C148-9179-EC6BA2A1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A3A5-7079-A043-BB89-76C3CD4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7E5E-6FEF-C047-A606-7FD2401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D45F-23DE-A646-9DA6-3E64DFD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CE55-76C6-B541-A5E0-A0C1C9BC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B213-6B7F-9449-B115-7A17CF7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71AA-E47F-AA46-BB61-867C1E3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C10D-8737-EB43-93E0-995272BB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2FB3-AF7D-D040-AC84-DFE6B4E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034-2390-7E40-87DB-48C2639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8DDD-DDED-1F40-A9BD-2BD95F08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F5986-CDB7-9D4B-B9CF-81244FF8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5AD4-78A9-874C-8908-AE2854C1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D1FC-A647-BF48-A57A-C73860AC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FC70-2D2E-BC49-96A5-1CDE15D4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1D1-D8DD-8741-94AC-A7C3348E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8BB9-F496-374C-A579-92DF5D24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BE21-72F7-F24B-8506-550F7AA0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E48E1-6CB0-2D4B-B69B-C4543205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6D729-8229-2B45-A296-D92A7EBA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BDACC-7E95-794B-8130-B29D4008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4B040-4126-484B-8193-41CE8EC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45D64-7537-6047-A062-E61BCE9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77C1-35F9-AB43-8453-49137519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A8CF-3A6A-EB4A-B5C7-FBA28F67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C0AB-3C56-CF4A-8306-7D9969F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2460-E91A-B640-9468-6CF152F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B7631-E073-7948-B310-65AC827F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3184-B2CA-8345-A7DE-087E8FD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F279-5795-F24F-9D3C-FA267B77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3D-55BF-5141-A544-5F507922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78B5-8EDE-C446-9C0C-57D09D3D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78FE-72C2-A549-A7F2-EDF7FC4F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BFFC-CEA6-734C-82DF-E0F70E22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A9DB-12EA-034D-84E5-97C1861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5D5C-8FD4-1441-8B81-76D202C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F14E-8679-1346-85BD-0AD9BA38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3309-83C1-3947-9DC5-BAD33F5B6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8B19-B2C9-C143-96EC-EAC1495A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16438-E343-CC4C-AC11-D5A3C9AC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E243-50E0-124A-9895-6ED186F7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60A8-67C3-FD40-9966-B25E0BA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96FE2-AE55-2E4F-B94C-5BAFFCF1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EFDD-200A-CD47-BA62-94181822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95CE-7DB5-B443-B27E-C45011FAB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F535-4542-5D40-B139-C63806418E3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443-FFDD-6F4D-99D9-B76D8E06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9655-99A4-8A45-A4C6-735BADCDD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7C8854C-2DBF-3142-B72F-C2D0454D01EB}"/>
              </a:ext>
            </a:extLst>
          </p:cNvPr>
          <p:cNvGrpSpPr/>
          <p:nvPr/>
        </p:nvGrpSpPr>
        <p:grpSpPr>
          <a:xfrm>
            <a:off x="1568411" y="65315"/>
            <a:ext cx="8625431" cy="6751120"/>
            <a:chOff x="1568411" y="65315"/>
            <a:chExt cx="8625431" cy="675112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8512EE0-B3C1-384C-A364-E035DD188AEE}"/>
                </a:ext>
              </a:extLst>
            </p:cNvPr>
            <p:cNvGrpSpPr/>
            <p:nvPr/>
          </p:nvGrpSpPr>
          <p:grpSpPr>
            <a:xfrm>
              <a:off x="1568411" y="65315"/>
              <a:ext cx="8625431" cy="6751120"/>
              <a:chOff x="1568411" y="65315"/>
              <a:chExt cx="8625431" cy="6751120"/>
            </a:xfrm>
          </p:grpSpPr>
          <p:cxnSp>
            <p:nvCxnSpPr>
              <p:cNvPr id="195" name="Curved Connector 194">
                <a:extLst>
                  <a:ext uri="{FF2B5EF4-FFF2-40B4-BE49-F238E27FC236}">
                    <a16:creationId xmlns:a16="http://schemas.microsoft.com/office/drawing/2014/main" id="{A367DD5B-F298-984C-853E-D728299C9C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2720" y="4905902"/>
                <a:ext cx="144865" cy="193058"/>
              </a:xfrm>
              <a:prstGeom prst="curvedConnector4">
                <a:avLst>
                  <a:gd name="adj1" fmla="val 42"/>
                  <a:gd name="adj2" fmla="val 152845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EDD71AA3-08CF-964D-9CEA-5C7874910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499" y="4388124"/>
                <a:ext cx="3324084" cy="3293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>
                <a:extLst>
                  <a:ext uri="{FF2B5EF4-FFF2-40B4-BE49-F238E27FC236}">
                    <a16:creationId xmlns:a16="http://schemas.microsoft.com/office/drawing/2014/main" id="{4134C6E7-1B30-CB4B-9D5F-67E7D7A916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17998" y="3861452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>
                <a:extLst>
                  <a:ext uri="{FF2B5EF4-FFF2-40B4-BE49-F238E27FC236}">
                    <a16:creationId xmlns:a16="http://schemas.microsoft.com/office/drawing/2014/main" id="{B717274F-CAB0-924D-975F-B97CBE6F3B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8475" y="3066113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>
                <a:extLst>
                  <a:ext uri="{FF2B5EF4-FFF2-40B4-BE49-F238E27FC236}">
                    <a16:creationId xmlns:a16="http://schemas.microsoft.com/office/drawing/2014/main" id="{597E6D1C-0DB7-7645-A475-13ACD75F94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93198" y="2390901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83C91AE-329D-C54E-8244-05B7F0B44260}"/>
                  </a:ext>
                </a:extLst>
              </p:cNvPr>
              <p:cNvCxnSpPr>
                <a:cxnSpLocks/>
                <a:stCxn id="244" idx="2"/>
              </p:cNvCxnSpPr>
              <p:nvPr/>
            </p:nvCxnSpPr>
            <p:spPr>
              <a:xfrm>
                <a:off x="4818028" y="2217736"/>
                <a:ext cx="14212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CD4F0AF-BB41-6C40-8762-4293FDE8AE7C}"/>
                  </a:ext>
                </a:extLst>
              </p:cNvPr>
              <p:cNvSpPr txBox="1"/>
              <p:nvPr/>
            </p:nvSpPr>
            <p:spPr>
              <a:xfrm>
                <a:off x="1991695" y="65315"/>
                <a:ext cx="723528" cy="2616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A1602AA-8310-CE4A-A2F9-A7FFEE293FA8}"/>
                  </a:ext>
                </a:extLst>
              </p:cNvPr>
              <p:cNvSpPr txBox="1"/>
              <p:nvPr/>
            </p:nvSpPr>
            <p:spPr>
              <a:xfrm>
                <a:off x="3984544" y="480304"/>
                <a:ext cx="1445209" cy="26161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:ParseCommand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B0048E7-48FC-894E-AF3C-36412C3CA2A8}"/>
                  </a:ext>
                </a:extLst>
              </p:cNvPr>
              <p:cNvSpPr/>
              <p:nvPr/>
            </p:nvSpPr>
            <p:spPr>
              <a:xfrm>
                <a:off x="8010833" y="1102685"/>
                <a:ext cx="126643" cy="21478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B136E0D-827E-B741-A5A7-28538CC10CE8}"/>
                  </a:ext>
                </a:extLst>
              </p:cNvPr>
              <p:cNvSpPr txBox="1"/>
              <p:nvPr/>
            </p:nvSpPr>
            <p:spPr>
              <a:xfrm>
                <a:off x="7425737" y="885918"/>
                <a:ext cx="1305745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ParseType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C20F1DCB-CBB0-C943-98C1-770CFF76FCE2}"/>
                  </a:ext>
                </a:extLst>
              </p:cNvPr>
              <p:cNvCxnSpPr>
                <a:cxnSpLocks/>
                <a:stCxn id="202" idx="1"/>
              </p:cNvCxnSpPr>
              <p:nvPr/>
            </p:nvCxnSpPr>
            <p:spPr>
              <a:xfrm flipH="1">
                <a:off x="2416905" y="611109"/>
                <a:ext cx="156763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403E56E-F8AB-CF4C-A358-AF1519259FEF}"/>
                  </a:ext>
                </a:extLst>
              </p:cNvPr>
              <p:cNvSpPr txBox="1"/>
              <p:nvPr/>
            </p:nvSpPr>
            <p:spPr>
              <a:xfrm>
                <a:off x="2580024" y="375311"/>
                <a:ext cx="1297150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latin typeface="Arial"/>
                    <a:cs typeface="Arial"/>
                  </a:rPr>
                  <a:t>ParseCommand()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92C082-18E1-EB45-B638-20965A3E066C}"/>
                  </a:ext>
                </a:extLst>
              </p:cNvPr>
              <p:cNvSpPr txBox="1"/>
              <p:nvPr/>
            </p:nvSpPr>
            <p:spPr>
              <a:xfrm>
                <a:off x="5761870" y="776808"/>
                <a:ext cx="960519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1100" dirty="0" err="1">
                    <a:latin typeface="Arial"/>
                    <a:cs typeface="Arial"/>
                  </a:rPr>
                  <a:t>ParseType</a:t>
                </a:r>
                <a:r>
                  <a:rPr lang="en-US" sz="1100" dirty="0">
                    <a:latin typeface="Arial"/>
                    <a:cs typeface="Arial"/>
                  </a:rPr>
                  <a:t>()</a:t>
                </a:r>
              </a:p>
            </p:txBody>
          </p:sp>
          <p:cxnSp>
            <p:nvCxnSpPr>
              <p:cNvPr id="208" name="Elbow Connector 207">
                <a:extLst>
                  <a:ext uri="{FF2B5EF4-FFF2-40B4-BE49-F238E27FC236}">
                    <a16:creationId xmlns:a16="http://schemas.microsoft.com/office/drawing/2014/main" id="{6EE5083A-05A4-0340-B3A3-0F32A70E7A5D}"/>
                  </a:ext>
                </a:extLst>
              </p:cNvPr>
              <p:cNvCxnSpPr>
                <a:cxnSpLocks/>
                <a:stCxn id="204" idx="1"/>
              </p:cNvCxnSpPr>
              <p:nvPr/>
            </p:nvCxnSpPr>
            <p:spPr>
              <a:xfrm rot="10800000">
                <a:off x="4797073" y="932739"/>
                <a:ext cx="2628665" cy="83985"/>
              </a:xfrm>
              <a:prstGeom prst="bentConnector3">
                <a:avLst>
                  <a:gd name="adj1" fmla="val 100874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FEE62206-B94E-9D48-B303-1B290747DE48}"/>
                  </a:ext>
                </a:extLst>
              </p:cNvPr>
              <p:cNvCxnSpPr>
                <a:cxnSpLocks/>
                <a:stCxn id="210" idx="2"/>
              </p:cNvCxnSpPr>
              <p:nvPr/>
            </p:nvCxnSpPr>
            <p:spPr>
              <a:xfrm flipH="1">
                <a:off x="2425565" y="1383275"/>
                <a:ext cx="23076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7628669-4839-CA4D-8A0B-3EF311B18A8A}"/>
                  </a:ext>
                </a:extLst>
              </p:cNvPr>
              <p:cNvSpPr/>
              <p:nvPr/>
            </p:nvSpPr>
            <p:spPr>
              <a:xfrm>
                <a:off x="4661481" y="745883"/>
                <a:ext cx="142904" cy="637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7F3A4C2-353F-014E-81B7-62EBC27A9479}"/>
                  </a:ext>
                </a:extLst>
              </p:cNvPr>
              <p:cNvCxnSpPr>
                <a:cxnSpLocks/>
                <a:stCxn id="210" idx="2"/>
                <a:endCxn id="243" idx="0"/>
              </p:cNvCxnSpPr>
              <p:nvPr/>
            </p:nvCxnSpPr>
            <p:spPr>
              <a:xfrm>
                <a:off x="4732933" y="1383275"/>
                <a:ext cx="1492" cy="30339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EE99ECA0-E854-774B-A32D-BA53BB54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6905" y="1686665"/>
                <a:ext cx="2250000" cy="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2F4A758-7C2E-4D48-A965-1A6B1FA8D3D7}"/>
                  </a:ext>
                </a:extLst>
              </p:cNvPr>
              <p:cNvSpPr txBox="1"/>
              <p:nvPr/>
            </p:nvSpPr>
            <p:spPr>
              <a:xfrm>
                <a:off x="3130103" y="1425057"/>
                <a:ext cx="9140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ParseLine()</a:t>
                </a:r>
              </a:p>
            </p:txBody>
          </p:sp>
          <p:cxnSp>
            <p:nvCxnSpPr>
              <p:cNvPr id="214" name="Curved Connector 213">
                <a:extLst>
                  <a:ext uri="{FF2B5EF4-FFF2-40B4-BE49-F238E27FC236}">
                    <a16:creationId xmlns:a16="http://schemas.microsoft.com/office/drawing/2014/main" id="{F9C9B3BF-246A-3F4F-B29D-F647A4C735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07301" y="2217331"/>
                <a:ext cx="139922" cy="123478"/>
              </a:xfrm>
              <a:prstGeom prst="curvedConnector3">
                <a:avLst>
                  <a:gd name="adj1" fmla="val -18462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E4CD6DD-59E7-7A4B-BC95-A59248F6198F}"/>
                  </a:ext>
                </a:extLst>
              </p:cNvPr>
              <p:cNvSpPr txBox="1"/>
              <p:nvPr/>
            </p:nvSpPr>
            <p:spPr>
              <a:xfrm>
                <a:off x="4938651" y="1550381"/>
                <a:ext cx="1399742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err="1">
                    <a:latin typeface="Arial"/>
                    <a:cs typeface="Arial"/>
                  </a:rPr>
                  <a:t>parseIsBlank</a:t>
                </a:r>
                <a:r>
                  <a:rPr lang="en-US" sz="1100" dirty="0">
                    <a:latin typeface="Arial"/>
                    <a:cs typeface="Arial"/>
                  </a:rPr>
                  <a:t>(input)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585F4E6-D702-6D4A-A5AC-96986F2BBEB2}"/>
                  </a:ext>
                </a:extLst>
              </p:cNvPr>
              <p:cNvCxnSpPr>
                <a:cxnSpLocks/>
                <a:stCxn id="245" idx="2"/>
              </p:cNvCxnSpPr>
              <p:nvPr/>
            </p:nvCxnSpPr>
            <p:spPr>
              <a:xfrm>
                <a:off x="4816063" y="2951705"/>
                <a:ext cx="158393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>
                <a:extLst>
                  <a:ext uri="{FF2B5EF4-FFF2-40B4-BE49-F238E27FC236}">
                    <a16:creationId xmlns:a16="http://schemas.microsoft.com/office/drawing/2014/main" id="{1134637A-6712-1F4F-8F85-1AAEC8D21A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79727" y="2952197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BE6D401-A3A2-AB41-8E01-A042BEE92182}"/>
                  </a:ext>
                </a:extLst>
              </p:cNvPr>
              <p:cNvSpPr txBox="1"/>
              <p:nvPr/>
            </p:nvSpPr>
            <p:spPr>
              <a:xfrm>
                <a:off x="4952099" y="2264809"/>
                <a:ext cx="1518364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parseFirstField(input)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1CE2364-C9D0-814F-8E49-0AF886E83B4F}"/>
                  </a:ext>
                </a:extLst>
              </p:cNvPr>
              <p:cNvSpPr txBox="1"/>
              <p:nvPr/>
            </p:nvSpPr>
            <p:spPr>
              <a:xfrm>
                <a:off x="4898177" y="2754328"/>
                <a:ext cx="8034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13195EFA-D61C-4C4A-8ECF-3E8534EF0425}"/>
                  </a:ext>
                </a:extLst>
              </p:cNvPr>
              <p:cNvCxnSpPr>
                <a:cxnSpLocks/>
                <a:stCxn id="246" idx="2"/>
              </p:cNvCxnSpPr>
              <p:nvPr/>
            </p:nvCxnSpPr>
            <p:spPr>
              <a:xfrm>
                <a:off x="4806443" y="3657639"/>
                <a:ext cx="158393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urved Connector 220">
                <a:extLst>
                  <a:ext uri="{FF2B5EF4-FFF2-40B4-BE49-F238E27FC236}">
                    <a16:creationId xmlns:a16="http://schemas.microsoft.com/office/drawing/2014/main" id="{76DF6F1A-3AA6-954B-B569-48139A8735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93141" y="3659758"/>
                <a:ext cx="162256" cy="82498"/>
              </a:xfrm>
              <a:prstGeom prst="curvedConnector3">
                <a:avLst>
                  <a:gd name="adj1" fmla="val -29250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B849C34-B624-4E47-AAFA-8EF2F28B6989}"/>
                  </a:ext>
                </a:extLst>
              </p:cNvPr>
              <p:cNvSpPr txBox="1"/>
              <p:nvPr/>
            </p:nvSpPr>
            <p:spPr>
              <a:xfrm>
                <a:off x="4940331" y="3031837"/>
                <a:ext cx="233108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removeFirstField(input, command)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DEFE53C-294B-A748-9573-925839716337}"/>
                  </a:ext>
                </a:extLst>
              </p:cNvPr>
              <p:cNvSpPr txBox="1"/>
              <p:nvPr/>
            </p:nvSpPr>
            <p:spPr>
              <a:xfrm>
                <a:off x="4960808" y="3540769"/>
                <a:ext cx="4587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A100086-639D-344F-A2BC-9EA06C623046}"/>
                  </a:ext>
                </a:extLst>
              </p:cNvPr>
              <p:cNvSpPr txBox="1"/>
              <p:nvPr/>
            </p:nvSpPr>
            <p:spPr>
              <a:xfrm>
                <a:off x="4940331" y="3798865"/>
                <a:ext cx="2603598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parseCommandMenu(command, data)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6B2FE4F-2CE0-2D4D-A718-447A5A9CA98F}"/>
                  </a:ext>
                </a:extLst>
              </p:cNvPr>
              <p:cNvCxnSpPr>
                <a:cxnSpLocks/>
                <a:stCxn id="203" idx="2"/>
                <a:endCxn id="251" idx="0"/>
              </p:cNvCxnSpPr>
              <p:nvPr/>
            </p:nvCxnSpPr>
            <p:spPr>
              <a:xfrm flipH="1">
                <a:off x="8073109" y="1317468"/>
                <a:ext cx="1046" cy="306234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42113AA-4F8F-534F-8554-D041756B0BA4}"/>
                  </a:ext>
                </a:extLst>
              </p:cNvPr>
              <p:cNvSpPr txBox="1"/>
              <p:nvPr/>
            </p:nvSpPr>
            <p:spPr>
              <a:xfrm>
                <a:off x="5463566" y="4174052"/>
                <a:ext cx="189827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parseData(command, data)</a:t>
                </a:r>
              </a:p>
            </p:txBody>
          </p:sp>
          <p:cxnSp>
            <p:nvCxnSpPr>
              <p:cNvPr id="227" name="Curved Connector 226">
                <a:extLst>
                  <a:ext uri="{FF2B5EF4-FFF2-40B4-BE49-F238E27FC236}">
                    <a16:creationId xmlns:a16="http://schemas.microsoft.com/office/drawing/2014/main" id="{804FA0B8-C964-774E-8D8F-6F0AFCB195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2721" y="4356853"/>
                <a:ext cx="144865" cy="193058"/>
              </a:xfrm>
              <a:prstGeom prst="curvedConnector4">
                <a:avLst>
                  <a:gd name="adj1" fmla="val 42"/>
                  <a:gd name="adj2" fmla="val 152845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94D82AD-2FDB-7349-AD4B-8A82FEDB9ADE}"/>
                  </a:ext>
                </a:extLst>
              </p:cNvPr>
              <p:cNvSpPr txBox="1"/>
              <p:nvPr/>
            </p:nvSpPr>
            <p:spPr>
              <a:xfrm>
                <a:off x="8155795" y="4188544"/>
                <a:ext cx="1486304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parseFirstField(data)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DB25ADBC-1207-3D4E-8E82-44BAA192B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566" y="4801360"/>
                <a:ext cx="167462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urved Connector 229">
                <a:extLst>
                  <a:ext uri="{FF2B5EF4-FFF2-40B4-BE49-F238E27FC236}">
                    <a16:creationId xmlns:a16="http://schemas.microsoft.com/office/drawing/2014/main" id="{2BD9F1C9-60E6-E746-95AA-49359CCB64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9876" y="4803565"/>
                <a:ext cx="144152" cy="52874"/>
              </a:xfrm>
              <a:prstGeom prst="curvedConnector3">
                <a:avLst>
                  <a:gd name="adj1" fmla="val -11387"/>
                </a:avLst>
              </a:prstGeom>
              <a:ln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906C65F-6B2D-C74F-A6B5-38F2B24D4366}"/>
                  </a:ext>
                </a:extLst>
              </p:cNvPr>
              <p:cNvSpPr txBox="1"/>
              <p:nvPr/>
            </p:nvSpPr>
            <p:spPr>
              <a:xfrm>
                <a:off x="8247476" y="467701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25C8D91-262D-A648-B912-FE135F2A68AB}"/>
                  </a:ext>
                </a:extLst>
              </p:cNvPr>
              <p:cNvSpPr txBox="1"/>
              <p:nvPr/>
            </p:nvSpPr>
            <p:spPr>
              <a:xfrm>
                <a:off x="8247475" y="4843576"/>
                <a:ext cx="194636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removeFirstField(data, type)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456D2C0-6F6B-D54C-B41E-754D4BAC6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565" y="5350409"/>
                <a:ext cx="167462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urved Connector 233">
                <a:extLst>
                  <a:ext uri="{FF2B5EF4-FFF2-40B4-BE49-F238E27FC236}">
                    <a16:creationId xmlns:a16="http://schemas.microsoft.com/office/drawing/2014/main" id="{FCCD66C3-28AC-D648-9C72-CB0804A6DD1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9875" y="5352614"/>
                <a:ext cx="144152" cy="52874"/>
              </a:xfrm>
              <a:prstGeom prst="curvedConnector3">
                <a:avLst>
                  <a:gd name="adj1" fmla="val -11387"/>
                </a:avLst>
              </a:prstGeom>
              <a:ln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E661E29-8F72-BB47-B40A-50B798172EF6}"/>
                  </a:ext>
                </a:extLst>
              </p:cNvPr>
              <p:cNvSpPr txBox="1"/>
              <p:nvPr/>
            </p:nvSpPr>
            <p:spPr>
              <a:xfrm>
                <a:off x="8247475" y="5226064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rawData</a:t>
                </a:r>
              </a:p>
            </p:txBody>
          </p:sp>
          <p:cxnSp>
            <p:nvCxnSpPr>
              <p:cNvPr id="236" name="Curved Connector 235">
                <a:extLst>
                  <a:ext uri="{FF2B5EF4-FFF2-40B4-BE49-F238E27FC236}">
                    <a16:creationId xmlns:a16="http://schemas.microsoft.com/office/drawing/2014/main" id="{8C2988C3-A923-634B-ABB2-C65F0AE3DD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85578" y="1674621"/>
                <a:ext cx="144865" cy="193058"/>
              </a:xfrm>
              <a:prstGeom prst="curvedConnector4">
                <a:avLst>
                  <a:gd name="adj1" fmla="val -9392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Snip and Round Single Corner of Rectangle 237">
                <a:extLst>
                  <a:ext uri="{FF2B5EF4-FFF2-40B4-BE49-F238E27FC236}">
                    <a16:creationId xmlns:a16="http://schemas.microsoft.com/office/drawing/2014/main" id="{885E2D5A-CBC4-6942-A8BE-D4BBD021DE1D}"/>
                  </a:ext>
                </a:extLst>
              </p:cNvPr>
              <p:cNvSpPr/>
              <p:nvPr/>
            </p:nvSpPr>
            <p:spPr>
              <a:xfrm rot="10800000" flipH="1">
                <a:off x="1825949" y="5502081"/>
                <a:ext cx="407572" cy="261607"/>
              </a:xfrm>
              <a:prstGeom prst="snipRoundRect">
                <a:avLst>
                  <a:gd name="adj1" fmla="val 0"/>
                  <a:gd name="adj2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7B627FC-BF9A-E240-AD2E-78881459767F}"/>
                  </a:ext>
                </a:extLst>
              </p:cNvPr>
              <p:cNvSpPr txBox="1"/>
              <p:nvPr/>
            </p:nvSpPr>
            <p:spPr>
              <a:xfrm>
                <a:off x="2386759" y="5492260"/>
                <a:ext cx="1220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ParseTypeMenu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15D93E7-858B-C541-9376-1CCAAE17BF5F}"/>
                  </a:ext>
                </a:extLst>
              </p:cNvPr>
              <p:cNvSpPr txBox="1"/>
              <p:nvPr/>
            </p:nvSpPr>
            <p:spPr>
              <a:xfrm>
                <a:off x="1850273" y="5492260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ref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6352536-0B02-B749-9803-1CDD08DB9452}"/>
                  </a:ext>
                </a:extLst>
              </p:cNvPr>
              <p:cNvSpPr/>
              <p:nvPr/>
            </p:nvSpPr>
            <p:spPr>
              <a:xfrm>
                <a:off x="2281353" y="611109"/>
                <a:ext cx="142154" cy="6104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31F3348-0AFD-1447-B82A-042304A89C23}"/>
                  </a:ext>
                </a:extLst>
              </p:cNvPr>
              <p:cNvSpPr/>
              <p:nvPr/>
            </p:nvSpPr>
            <p:spPr>
              <a:xfrm>
                <a:off x="4664464" y="1686665"/>
                <a:ext cx="139921" cy="48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A0D19A7-A284-E749-9848-87A594FB3FEB}"/>
                  </a:ext>
                </a:extLst>
              </p:cNvPr>
              <p:cNvSpPr/>
              <p:nvPr/>
            </p:nvSpPr>
            <p:spPr>
              <a:xfrm>
                <a:off x="4754672" y="1831531"/>
                <a:ext cx="126712" cy="3862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D1A97447-710F-264C-942A-D585E922468E}"/>
                  </a:ext>
                </a:extLst>
              </p:cNvPr>
              <p:cNvSpPr/>
              <p:nvPr/>
            </p:nvSpPr>
            <p:spPr>
              <a:xfrm>
                <a:off x="4754650" y="2545959"/>
                <a:ext cx="122826" cy="4057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7F85E60-1426-C040-9E1B-3BFA13E01FAF}"/>
                  </a:ext>
                </a:extLst>
              </p:cNvPr>
              <p:cNvSpPr/>
              <p:nvPr/>
            </p:nvSpPr>
            <p:spPr>
              <a:xfrm>
                <a:off x="4745030" y="3251893"/>
                <a:ext cx="122826" cy="4057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D4A32FE-F422-A843-890D-411EC057B5FC}"/>
                  </a:ext>
                </a:extLst>
              </p:cNvPr>
              <p:cNvSpPr/>
              <p:nvPr/>
            </p:nvSpPr>
            <p:spPr>
              <a:xfrm>
                <a:off x="4745030" y="4018921"/>
                <a:ext cx="116881" cy="36920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2606749-8200-C642-8A92-1CD5B69483D9}"/>
                  </a:ext>
                </a:extLst>
              </p:cNvPr>
              <p:cNvSpPr/>
              <p:nvPr/>
            </p:nvSpPr>
            <p:spPr>
              <a:xfrm flipH="1">
                <a:off x="8080819" y="4534780"/>
                <a:ext cx="131132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E1A1713E-3629-3849-A12A-20874D97BF3D}"/>
                  </a:ext>
                </a:extLst>
              </p:cNvPr>
              <p:cNvSpPr/>
              <p:nvPr/>
            </p:nvSpPr>
            <p:spPr>
              <a:xfrm flipH="1">
                <a:off x="8080818" y="5083829"/>
                <a:ext cx="131132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2C832F5-5D43-A443-84E8-03E4E8316F01}"/>
                  </a:ext>
                </a:extLst>
              </p:cNvPr>
              <p:cNvCxnSpPr>
                <a:cxnSpLocks/>
                <a:stCxn id="201" idx="2"/>
                <a:endCxn id="242" idx="0"/>
              </p:cNvCxnSpPr>
              <p:nvPr/>
            </p:nvCxnSpPr>
            <p:spPr>
              <a:xfrm flipH="1">
                <a:off x="2352430" y="326925"/>
                <a:ext cx="1029" cy="284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B8384D9-68C7-394C-934E-3DB2353AAA29}"/>
                  </a:ext>
                </a:extLst>
              </p:cNvPr>
              <p:cNvSpPr/>
              <p:nvPr/>
            </p:nvSpPr>
            <p:spPr>
              <a:xfrm flipH="1">
                <a:off x="8008742" y="4379809"/>
                <a:ext cx="128734" cy="19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F7EF651E-9751-3B42-841E-AC2B854AB18D}"/>
                  </a:ext>
                </a:extLst>
              </p:cNvPr>
              <p:cNvCxnSpPr>
                <a:cxnSpLocks/>
                <a:stCxn id="251" idx="2"/>
              </p:cNvCxnSpPr>
              <p:nvPr/>
            </p:nvCxnSpPr>
            <p:spPr>
              <a:xfrm flipH="1">
                <a:off x="4793140" y="6323809"/>
                <a:ext cx="327996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FF8FDFDA-1983-3249-83C1-5E6C1157C3EA}"/>
                  </a:ext>
                </a:extLst>
              </p:cNvPr>
              <p:cNvCxnSpPr>
                <a:stCxn id="243" idx="2"/>
              </p:cNvCxnSpPr>
              <p:nvPr/>
            </p:nvCxnSpPr>
            <p:spPr>
              <a:xfrm flipH="1">
                <a:off x="2423507" y="6546665"/>
                <a:ext cx="231091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D7AED96-F385-1047-883B-BD6D730DCA82}"/>
                  </a:ext>
                </a:extLst>
              </p:cNvPr>
              <p:cNvCxnSpPr>
                <a:cxnSpLocks/>
                <a:stCxn id="243" idx="2"/>
              </p:cNvCxnSpPr>
              <p:nvPr/>
            </p:nvCxnSpPr>
            <p:spPr>
              <a:xfrm flipH="1">
                <a:off x="4732933" y="6546665"/>
                <a:ext cx="1492" cy="21407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727EFE1-06F8-D14B-80C2-2DCB98CA16E1}"/>
                  </a:ext>
                </a:extLst>
              </p:cNvPr>
              <p:cNvCxnSpPr>
                <a:stCxn id="251" idx="2"/>
              </p:cNvCxnSpPr>
              <p:nvPr/>
            </p:nvCxnSpPr>
            <p:spPr>
              <a:xfrm>
                <a:off x="8073109" y="6323809"/>
                <a:ext cx="0" cy="492626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20EF8A0-BD36-D54A-AFB8-0BAE6B56D351}"/>
                  </a:ext>
                </a:extLst>
              </p:cNvPr>
              <p:cNvSpPr txBox="1"/>
              <p:nvPr/>
            </p:nvSpPr>
            <p:spPr>
              <a:xfrm>
                <a:off x="3241276" y="6350077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89975BB-9B09-0046-A4B5-BD764C43699E}"/>
                  </a:ext>
                </a:extLst>
              </p:cNvPr>
              <p:cNvSpPr/>
              <p:nvPr/>
            </p:nvSpPr>
            <p:spPr>
              <a:xfrm>
                <a:off x="1568411" y="401450"/>
                <a:ext cx="8625431" cy="619563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B77138B-2275-9B4A-BCDB-E9EF672CBF48}"/>
                  </a:ext>
                </a:extLst>
              </p:cNvPr>
              <p:cNvSpPr/>
              <p:nvPr/>
            </p:nvSpPr>
            <p:spPr>
              <a:xfrm>
                <a:off x="1829074" y="5502694"/>
                <a:ext cx="6719024" cy="76059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8B93260-F6DF-E141-AEEC-0D982E087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3140" y="1314054"/>
              <a:ext cx="3258092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3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2019-10-22T14:47:59Z</dcterms:created>
  <dcterms:modified xsi:type="dcterms:W3CDTF">2019-11-06T10:17:53Z</dcterms:modified>
</cp:coreProperties>
</file>