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 varScale="1">
        <p:scale>
          <a:sx n="83" d="100"/>
          <a:sy n="83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595F-56EA-9047-A76E-1807744B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C14F-E20B-7941-B7FB-28C26CFD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000F-45E2-FE40-98E1-E960436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8004-F6D9-6544-9A3C-9C256EE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A66E-6CA3-9341-AC87-30AA1200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32-C1AF-424A-863C-808FBB6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6206-1BED-424B-B9A1-03265274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1A87-4626-494B-99A8-265548C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723A-7224-8B4E-A2EE-B21F1313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ED66-A067-5D4E-B8AA-1ADD8726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20A47-FC9F-CA45-9F34-03A399E3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3F9A-0323-4D4C-9A89-E78D996B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37D2-F6FA-704E-901F-BFEE5070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FF8-FD8E-4641-8C39-D0D4FD1F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4DC0-005E-C943-A09F-5A10FA56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A7B-BB6B-F24C-A93C-2C1F93F9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B098-3074-F849-B8C1-6EDE1CE3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E69F-06BA-4842-8CDC-E5F6E8BB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A45C-420C-8F45-8470-44ECD21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18B7-457D-2E4A-802C-142E363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1E4-F7DD-0547-8EAC-DCA6A2E4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FDFC-EB8C-3941-B3FD-5CE92254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B575-FC13-5344-AC5B-C6DAB34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DB7E-FE04-8E4E-A1D0-F9128DFA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677C-7EEA-AC48-A0DF-6F04FFC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CB16-FCC0-D748-98D7-F46A1F6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0DD2-65BD-2740-856B-2BA98B0B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D18BD-21CC-8547-89B5-1D9B95A7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1379-80F4-1043-B14F-10F1E9A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5260-7E36-DA40-9928-4CA2339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DA5F-D834-2D45-948A-9A5B9E2C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87EA-7EAE-5241-B491-5113E463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461F-6B3B-BE4A-B998-AD096A2F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23BA-AB03-6D43-8904-C77A973E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44CB1-7467-A943-9B06-917EF3ECA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4B97-37E3-F948-87E2-E2F214EBA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8566-610B-8E49-BF2D-2E837BD0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995E0-304B-564A-99C1-99FBBC2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63985-81C7-994B-8CD0-C83A4EFA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2359-6606-0C47-AC3E-22D3043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D9366-FE0F-0D4E-87CF-F404844A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9F1C-0808-254B-B7E4-5EC391D3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5A71D-A233-424F-95F0-695DC39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4362A-DB65-E245-9B5F-0B7877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2F711-2B6A-FE4F-8F83-73F49730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9FB57-C774-4144-9FA2-9EAEB21D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745-EF0B-EC45-89A0-BB9B857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0C8-8B16-464D-8715-13CFC467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23C1-7F0B-D947-91C3-A29BC17A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9E84-1E18-FC4F-8C7B-627F141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CFD-5707-FD4A-897E-FD1B222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2471-4A6F-4348-8CBC-C63B68E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564-A1F8-1A45-A451-5660A79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2E5E-E741-BA42-B22B-BD940A260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1913-504A-4B4C-AEE7-1682F17A3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8507-30A3-234C-92BD-07F27497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BCD35-BCDE-9B43-9D38-BEE16FAA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2692-9C4A-8A4F-9E8B-97C535B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EA655-2C73-2748-B8AD-E4869F4E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8C6C-77A4-C946-B897-777BE9C2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569A-14F5-0344-9846-5433CBF89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E2C2-3E2F-E344-A488-DA00C8D2322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D3F0-7BEB-E14D-9477-7D6C4A9AA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663A-7DF3-AA4F-8DE3-EE350B1F0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56F80A6-E378-A442-9412-53E0B2607508}"/>
              </a:ext>
            </a:extLst>
          </p:cNvPr>
          <p:cNvGrpSpPr/>
          <p:nvPr/>
        </p:nvGrpSpPr>
        <p:grpSpPr>
          <a:xfrm>
            <a:off x="383233" y="183675"/>
            <a:ext cx="16528167" cy="6346520"/>
            <a:chOff x="383233" y="183675"/>
            <a:chExt cx="16528167" cy="6346520"/>
          </a:xfrm>
        </p:grpSpPr>
        <p:sp>
          <p:nvSpPr>
            <p:cNvPr id="6" name="Rounded Rectangle 145">
              <a:extLst>
                <a:ext uri="{FF2B5EF4-FFF2-40B4-BE49-F238E27FC236}">
                  <a16:creationId xmlns:a16="http://schemas.microsoft.com/office/drawing/2014/main" id="{989272E5-5E4D-B244-B8CA-205635462295}"/>
                </a:ext>
              </a:extLst>
            </p:cNvPr>
            <p:cNvSpPr/>
            <p:nvPr/>
          </p:nvSpPr>
          <p:spPr>
            <a:xfrm>
              <a:off x="1225546" y="183675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3A8186-82D5-8340-8DE8-E25A0615971B}"/>
                </a:ext>
              </a:extLst>
            </p:cNvPr>
            <p:cNvSpPr txBox="1"/>
            <p:nvPr/>
          </p:nvSpPr>
          <p:spPr>
            <a:xfrm>
              <a:off x="1303421" y="248117"/>
              <a:ext cx="317567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b="1" dirty="0"/>
                <a:t>Logic, Command, Bank Package</a:t>
              </a:r>
            </a:p>
          </p:txBody>
        </p:sp>
        <p:sp>
          <p:nvSpPr>
            <p:cNvPr id="8" name="Rounded Rectangle 144">
              <a:extLst>
                <a:ext uri="{FF2B5EF4-FFF2-40B4-BE49-F238E27FC236}">
                  <a16:creationId xmlns:a16="http://schemas.microsoft.com/office/drawing/2014/main" id="{53D6F719-CE21-6A42-8EA5-2B201B391BAD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9" name="Rounded Rectangle 12">
              <a:extLst>
                <a:ext uri="{FF2B5EF4-FFF2-40B4-BE49-F238E27FC236}">
                  <a16:creationId xmlns:a16="http://schemas.microsoft.com/office/drawing/2014/main" id="{865BFB68-0BF9-7C47-A2F0-0F920376DA9F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id="{2CA668E5-6A6E-5E48-B5E7-9AA839370866}"/>
                </a:ext>
              </a:extLst>
            </p:cNvPr>
            <p:cNvSpPr/>
            <p:nvPr/>
          </p:nvSpPr>
          <p:spPr>
            <a:xfrm>
              <a:off x="5465655" y="1617067"/>
              <a:ext cx="1982688" cy="376683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11" name="Rounded Rectangle 14">
              <a:extLst>
                <a:ext uri="{FF2B5EF4-FFF2-40B4-BE49-F238E27FC236}">
                  <a16:creationId xmlns:a16="http://schemas.microsoft.com/office/drawing/2014/main" id="{5106495C-CFFE-AA4D-BD6F-F45E7F72F5BE}"/>
                </a:ext>
              </a:extLst>
            </p:cNvPr>
            <p:cNvSpPr/>
            <p:nvPr/>
          </p:nvSpPr>
          <p:spPr>
            <a:xfrm>
              <a:off x="2052844" y="3270164"/>
              <a:ext cx="2076266" cy="32742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AddInvestmentCommand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E263CFE3-BD97-CD43-B975-D9FB38E01528}"/>
                </a:ext>
              </a:extLst>
            </p:cNvPr>
            <p:cNvSpPr/>
            <p:nvPr/>
          </p:nvSpPr>
          <p:spPr>
            <a:xfrm>
              <a:off x="6961732" y="3222707"/>
              <a:ext cx="2316898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DeleteInvestmentCommand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4">
              <a:extLst>
                <a:ext uri="{FF2B5EF4-FFF2-40B4-BE49-F238E27FC236}">
                  <a16:creationId xmlns:a16="http://schemas.microsoft.com/office/drawing/2014/main" id="{7771FFF2-27B0-7E42-93C8-0CB40103C20A}"/>
                </a:ext>
              </a:extLst>
            </p:cNvPr>
            <p:cNvSpPr/>
            <p:nvPr/>
          </p:nvSpPr>
          <p:spPr>
            <a:xfrm>
              <a:off x="4005671" y="267852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EditSavingsCommand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18D0F0F2-742A-C849-8079-51902A974A6A}"/>
                </a:ext>
              </a:extLst>
            </p:cNvPr>
            <p:cNvSpPr/>
            <p:nvPr/>
          </p:nvSpPr>
          <p:spPr>
            <a:xfrm>
              <a:off x="6666591" y="2628080"/>
              <a:ext cx="2103003" cy="3827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DeleteSavingsCommand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riangle 55">
              <a:extLst>
                <a:ext uri="{FF2B5EF4-FFF2-40B4-BE49-F238E27FC236}">
                  <a16:creationId xmlns:a16="http://schemas.microsoft.com/office/drawing/2014/main" id="{FBD29E10-1E93-114D-885B-D688E0DD7E81}"/>
                </a:ext>
              </a:extLst>
            </p:cNvPr>
            <p:cNvSpPr/>
            <p:nvPr/>
          </p:nvSpPr>
          <p:spPr>
            <a:xfrm>
              <a:off x="6308935" y="1998031"/>
              <a:ext cx="238306" cy="98868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38A793-E3B6-274D-BE59-1C5DA4095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106" y="2273739"/>
              <a:ext cx="9730071" cy="2673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03CE47-6E42-8248-B8BE-77CE0763814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6428088" y="2096899"/>
              <a:ext cx="0" cy="1640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F02BF2-BB4C-F141-A557-53E712287628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11774915" y="4925523"/>
              <a:ext cx="0" cy="38126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BE0164-151A-8F4F-997E-D7DC3C3CACBA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16904715" y="4875084"/>
              <a:ext cx="6685" cy="38107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9EC05E-B27E-884D-A873-FE6919732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106" y="4604045"/>
              <a:ext cx="9706807" cy="4705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CE0526-8AF4-B549-849B-FF5560839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5759" y="3010782"/>
              <a:ext cx="13368" cy="166705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3E7AF0-7960-244C-BF88-D38BFC35AFC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545309" y="4610996"/>
              <a:ext cx="0" cy="1389537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A0D1F3-3A48-384E-98B1-4BABB2FD0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936" y="1809085"/>
              <a:ext cx="4371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1E2D0403-F710-BA48-845C-C02D8524AF38}"/>
                </a:ext>
              </a:extLst>
            </p:cNvPr>
            <p:cNvSpPr/>
            <p:nvPr/>
          </p:nvSpPr>
          <p:spPr>
            <a:xfrm>
              <a:off x="1403245" y="2643964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AddSavingsCommand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14">
              <a:extLst>
                <a:ext uri="{FF2B5EF4-FFF2-40B4-BE49-F238E27FC236}">
                  <a16:creationId xmlns:a16="http://schemas.microsoft.com/office/drawing/2014/main" id="{72AD6B9C-FDE6-EC44-B87F-E53F83418C46}"/>
                </a:ext>
              </a:extLst>
            </p:cNvPr>
            <p:cNvSpPr/>
            <p:nvPr/>
          </p:nvSpPr>
          <p:spPr>
            <a:xfrm>
              <a:off x="4517833" y="3246560"/>
              <a:ext cx="2069582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EditInvestmentCommand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id="{2ADA72BE-03CC-7945-8A65-F06650950FD2}"/>
                </a:ext>
              </a:extLst>
            </p:cNvPr>
            <p:cNvSpPr/>
            <p:nvPr/>
          </p:nvSpPr>
          <p:spPr>
            <a:xfrm>
              <a:off x="9626450" y="3239061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ListInvestmentCommand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14">
              <a:extLst>
                <a:ext uri="{FF2B5EF4-FFF2-40B4-BE49-F238E27FC236}">
                  <a16:creationId xmlns:a16="http://schemas.microsoft.com/office/drawing/2014/main" id="{462F83C8-AFF6-FA4B-923C-91668D310B9A}"/>
                </a:ext>
              </a:extLst>
            </p:cNvPr>
            <p:cNvSpPr/>
            <p:nvPr/>
          </p:nvSpPr>
          <p:spPr>
            <a:xfrm>
              <a:off x="9165880" y="2685204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ListSavingsCommand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EE9F33-7635-AB4A-8125-92753B83E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756" y="2288887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1C1C96-AAF7-234C-A5FD-31D8B5FF5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966" y="2295571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3FA183-19DE-E845-A34B-87219A800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1492" y="2288886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A742A2-D821-C64B-A73B-DD4F2B989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1071" y="2288886"/>
              <a:ext cx="0" cy="4037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61FBC7-0341-6540-AFCD-7B05823F7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4231" y="2288886"/>
              <a:ext cx="0" cy="9652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BF1583-3392-0444-84E1-8A25E152A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4915" y="2295570"/>
              <a:ext cx="0" cy="9652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FA8922-B371-1544-8235-4A982BF3F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283" y="2288885"/>
              <a:ext cx="0" cy="9652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56EC9E-78B9-C841-A29A-5922FA49B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4651" y="2242095"/>
              <a:ext cx="0" cy="10186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2703CD-C2A8-2740-B336-966DAD62A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6125" y="2977093"/>
              <a:ext cx="0" cy="164700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0749D8-7014-B24C-AE4E-B3EA65891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440" y="2983777"/>
              <a:ext cx="0" cy="164700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1ED3C9C-F0A0-EF4D-BF5D-98E36C7F2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9229" y="2997145"/>
              <a:ext cx="0" cy="164700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43DDB2-A3C9-A54F-B5CC-1D78E3FD2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7913" y="3615892"/>
              <a:ext cx="0" cy="96837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D53B33-179A-FD4D-B1E6-1782E3A17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702" y="3598723"/>
              <a:ext cx="6684" cy="10186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D50659-40B6-224C-8695-6BD7BF105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9333" y="3585354"/>
              <a:ext cx="6684" cy="10186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C8CE4A-C614-AD49-8B0B-BDCD120D7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754" y="3605406"/>
              <a:ext cx="6684" cy="101869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0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Shamus Neo Zhi Kai</cp:lastModifiedBy>
  <cp:revision>3</cp:revision>
  <dcterms:created xsi:type="dcterms:W3CDTF">2019-10-22T14:09:50Z</dcterms:created>
  <dcterms:modified xsi:type="dcterms:W3CDTF">2019-10-23T13:47:47Z</dcterms:modified>
</cp:coreProperties>
</file>