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725" y="58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3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8B495E1-72A1-4CBE-8A61-B8160139D8CB}"/>
              </a:ext>
            </a:extLst>
          </p:cNvPr>
          <p:cNvGrpSpPr/>
          <p:nvPr/>
        </p:nvGrpSpPr>
        <p:grpSpPr>
          <a:xfrm>
            <a:off x="2726272" y="2057400"/>
            <a:ext cx="6951131" cy="2667000"/>
            <a:chOff x="1202269" y="2057400"/>
            <a:chExt cx="6951131" cy="2667000"/>
          </a:xfrm>
        </p:grpSpPr>
        <p:sp>
          <p:nvSpPr>
            <p:cNvPr id="15" name="Rounded Rectangle 14"/>
            <p:cNvSpPr/>
            <p:nvPr/>
          </p:nvSpPr>
          <p:spPr>
            <a:xfrm>
              <a:off x="1636188" y="2057400"/>
              <a:ext cx="5700181" cy="2667000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62"/>
            <p:cNvSpPr/>
            <p:nvPr/>
          </p:nvSpPr>
          <p:spPr>
            <a:xfrm flipH="1">
              <a:off x="1964269" y="2191178"/>
              <a:ext cx="609602" cy="1294917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UI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3" name="Rectangle 45"/>
            <p:cNvSpPr/>
            <p:nvPr/>
          </p:nvSpPr>
          <p:spPr>
            <a:xfrm>
              <a:off x="3412069" y="2191178"/>
              <a:ext cx="1295400" cy="552022"/>
            </a:xfrm>
            <a:prstGeom prst="round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Logic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 45"/>
            <p:cNvSpPr/>
            <p:nvPr/>
          </p:nvSpPr>
          <p:spPr>
            <a:xfrm>
              <a:off x="5164669" y="2191179"/>
              <a:ext cx="1447800" cy="55202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Storage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5"/>
            <p:cNvSpPr/>
            <p:nvPr/>
          </p:nvSpPr>
          <p:spPr>
            <a:xfrm>
              <a:off x="3412069" y="3124200"/>
              <a:ext cx="1295400" cy="723791"/>
            </a:xfrm>
            <a:prstGeom prst="round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Model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45"/>
            <p:cNvSpPr/>
            <p:nvPr/>
          </p:nvSpPr>
          <p:spPr>
            <a:xfrm>
              <a:off x="3217846" y="4131994"/>
              <a:ext cx="2658531" cy="44464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Commons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/>
            <p:cNvCxnSpPr>
              <a:endCxn id="3" idx="1"/>
            </p:cNvCxnSpPr>
            <p:nvPr/>
          </p:nvCxnSpPr>
          <p:spPr>
            <a:xfrm>
              <a:off x="2573871" y="2467189"/>
              <a:ext cx="83819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569639" y="3276600"/>
              <a:ext cx="83819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3" idx="2"/>
              <a:endCxn id="5" idx="0"/>
            </p:cNvCxnSpPr>
            <p:nvPr/>
          </p:nvCxnSpPr>
          <p:spPr>
            <a:xfrm>
              <a:off x="4059769" y="2743200"/>
              <a:ext cx="0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707469" y="2467189"/>
              <a:ext cx="4572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Smiley Face 28"/>
            <p:cNvSpPr/>
            <p:nvPr/>
          </p:nvSpPr>
          <p:spPr>
            <a:xfrm>
              <a:off x="1202269" y="2743200"/>
              <a:ext cx="381000" cy="381000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1636188" y="2939996"/>
              <a:ext cx="27305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6680199" y="2467190"/>
              <a:ext cx="939801" cy="1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olded Corner 34"/>
            <p:cNvSpPr/>
            <p:nvPr/>
          </p:nvSpPr>
          <p:spPr>
            <a:xfrm>
              <a:off x="7679269" y="2286000"/>
              <a:ext cx="381000" cy="381000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olded Corner 35"/>
            <p:cNvSpPr/>
            <p:nvPr/>
          </p:nvSpPr>
          <p:spPr>
            <a:xfrm>
              <a:off x="7772400" y="2362200"/>
              <a:ext cx="381000" cy="381000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2"/>
            <p:cNvSpPr/>
            <p:nvPr/>
          </p:nvSpPr>
          <p:spPr>
            <a:xfrm flipH="1">
              <a:off x="1964269" y="3959459"/>
              <a:ext cx="778931" cy="570908"/>
            </a:xfrm>
            <a:prstGeom prst="roundRect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4945047" y="3750994"/>
              <a:ext cx="0" cy="381000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097447" y="3761908"/>
              <a:ext cx="0" cy="381000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5249847" y="3750994"/>
              <a:ext cx="0" cy="381000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3" idx="1"/>
            </p:cNvCxnSpPr>
            <p:nvPr/>
          </p:nvCxnSpPr>
          <p:spPr>
            <a:xfrm>
              <a:off x="2743200" y="4244913"/>
              <a:ext cx="24977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13867188">
              <a:off x="2743200" y="3755022"/>
              <a:ext cx="0" cy="38100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2353734" y="3697061"/>
              <a:ext cx="0" cy="301859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5888569" y="3515641"/>
              <a:ext cx="1219201" cy="533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Logs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Center</a:t>
              </a:r>
            </a:p>
          </p:txBody>
        </p:sp>
        <p:cxnSp>
          <p:nvCxnSpPr>
            <p:cNvPr id="40" name="Elbow Connector 39"/>
            <p:cNvCxnSpPr>
              <a:stCxn id="26" idx="4"/>
              <a:endCxn id="8" idx="3"/>
            </p:cNvCxnSpPr>
            <p:nvPr/>
          </p:nvCxnSpPr>
          <p:spPr>
            <a:xfrm rot="5400000">
              <a:off x="6034638" y="3890781"/>
              <a:ext cx="305273" cy="621793"/>
            </a:xfrm>
            <a:prstGeom prst="bentConnector2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D13B949-5780-454B-9E34-DD74CF0A57FB}"/>
              </a:ext>
            </a:extLst>
          </p:cNvPr>
          <p:cNvCxnSpPr>
            <a:cxnSpLocks/>
          </p:cNvCxnSpPr>
          <p:nvPr/>
        </p:nvCxnSpPr>
        <p:spPr>
          <a:xfrm flipV="1">
            <a:off x="6131733" y="2743201"/>
            <a:ext cx="642117" cy="489501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2018-12-15T14:27:12Z</dcterms:created>
  <dcterms:modified xsi:type="dcterms:W3CDTF">2019-10-29T14:49:00Z</dcterms:modified>
</cp:coreProperties>
</file>