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46"/>
  </p:normalViewPr>
  <p:slideViewPr>
    <p:cSldViewPr snapToGrid="0" snapToObjects="1">
      <p:cViewPr varScale="1">
        <p:scale>
          <a:sx n="114" d="100"/>
          <a:sy n="114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4BDB-33F1-4250-8F67-27CE1E5B6766}" type="datetimeFigureOut">
              <a:rPr lang="en-SG" smtClean="0"/>
              <a:t>9/11/19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506FA-876D-4938-8DF8-6C185B6975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96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4B21-FB65-8F4B-B15F-4DCEEC48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AEAB2-15B2-D94A-9A92-98A959E24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4A6C-B7E1-5D4C-BCD6-F2A1E304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FD98-1CF3-5945-8E2A-5CBB932C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6559-1715-704A-B29E-5C43D7C0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0428-33D0-DC4B-BF87-D9650632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3F2CE-539F-C244-A27F-080FF537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ABA1-C69E-A441-B79F-7327996D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C9F0-EB50-3B4E-92DA-E35655DB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8850-8B94-A545-9061-580E0F54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4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36E89-6F28-804D-A345-7B4504FCD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2D46C-F39B-F14A-BAC1-F5253C9E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D798-05D7-F848-926D-C814870D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88A36-0402-D743-9DF5-5816310F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D3-C34F-DA43-9AC6-A811D3E3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FA79-B8ED-3B42-86D8-2AEDFA85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B923-BC19-4B4B-BB65-4EC8702C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E523-6E89-BF49-A1BD-0FE9557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F030-7DDD-924F-B442-FB8CF001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EE09-21A5-774E-A649-9AFDCBEE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26B5-7CA9-424B-8237-5AE0E175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9BA4-3BA9-4642-98AB-4319AC18A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A5E86-A0EC-4841-A44A-2F9E9641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3DB3-C7DF-B943-82A5-FCA309E4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15C9-8EF6-4B42-8476-3F47FBFD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B202-E582-F347-A4C8-6E5808CE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CE64-E520-DE4F-B9D6-A8A3BB014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069E-E372-024D-8DF3-6085F0CF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A1AF-D1CA-354F-A460-E3E457E8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96863-1E82-7B42-9EE1-BE8AE666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B679-F51F-A445-AD4E-85CC49CD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414-8AC2-CF45-87A6-22F076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FDB0-BFCD-C946-8FB5-C279D774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3A86-1980-EB4C-A56C-DFB4C2822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84C24-EB08-AD4A-BB66-0640CC499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B465A-E699-1146-8EEB-0FF6FE1F1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77D64-1483-984B-BB61-4781F39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5DDD7-ED16-C546-8631-73A8754C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86654-72BC-3442-AE50-43BB1AAC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2E83-107F-674A-B428-44F5F99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B0D2-52DE-B443-AF7B-A35A60A5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52314-4048-2B45-8C5D-0F1A6C51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7F151-2BCF-9746-BE87-519976E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2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F9B82-D995-3446-B7F4-F8B1C15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25AFE-6A85-7E40-92A6-CDFA812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1A1C5-33A5-E049-AD8A-792491D9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1D11-AF13-BF47-9A44-F47F8689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7AC5-BFD6-8F46-9272-68160F0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D759A-7B3F-D042-8103-225F53647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32B9-311E-F246-94B0-65C9AA73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A0B6-C107-8B47-BBDA-D6E7F962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A3FD5-BE36-2C40-9384-3264ED39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4318-6084-A544-B4C4-03F43875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0D560-7C0A-B541-986C-0B0053E3A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0598-43FA-4944-8638-8AFA88DC8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3B860-D87F-9044-90E5-744FBC2B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992D-F759-5549-9BB7-1B371E79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BF7-7C1D-704E-802F-6A8A5E62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743A9-05CE-4B42-A5B6-49056E4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2C1A-6D56-CA43-85D8-32C05397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D7047-C187-B948-9FF2-77C2CECB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51FB-5461-474E-8B04-C2B4E4DC9742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D77A-6CD9-0A4B-8067-C60FB5378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28E3-390E-9A4F-AFD3-8E56735E9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D5B4C9C-4E28-D241-B9ED-D160646CE66F}"/>
              </a:ext>
            </a:extLst>
          </p:cNvPr>
          <p:cNvGrpSpPr/>
          <p:nvPr/>
        </p:nvGrpSpPr>
        <p:grpSpPr>
          <a:xfrm>
            <a:off x="383233" y="248117"/>
            <a:ext cx="11425533" cy="6282078"/>
            <a:chOff x="383233" y="248117"/>
            <a:chExt cx="11425533" cy="6282078"/>
          </a:xfrm>
        </p:grpSpPr>
        <p:sp>
          <p:nvSpPr>
            <p:cNvPr id="4" name="Rounded Rectangle 145">
              <a:extLst>
                <a:ext uri="{FF2B5EF4-FFF2-40B4-BE49-F238E27FC236}">
                  <a16:creationId xmlns:a16="http://schemas.microsoft.com/office/drawing/2014/main" id="{401D6ADB-09E7-3142-B249-A620E633C72F}"/>
                </a:ext>
              </a:extLst>
            </p:cNvPr>
            <p:cNvSpPr/>
            <p:nvPr/>
          </p:nvSpPr>
          <p:spPr>
            <a:xfrm>
              <a:off x="1245598" y="1964331"/>
              <a:ext cx="10563167" cy="3887981"/>
            </a:xfrm>
            <a:prstGeom prst="roundRect">
              <a:avLst>
                <a:gd name="adj" fmla="val 43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145">
              <a:extLst>
                <a:ext uri="{FF2B5EF4-FFF2-40B4-BE49-F238E27FC236}">
                  <a16:creationId xmlns:a16="http://schemas.microsoft.com/office/drawing/2014/main" id="{C01676A6-E795-5641-A397-1F91639F64FC}"/>
                </a:ext>
              </a:extLst>
            </p:cNvPr>
            <p:cNvSpPr/>
            <p:nvPr/>
          </p:nvSpPr>
          <p:spPr>
            <a:xfrm>
              <a:off x="1245599" y="283939"/>
              <a:ext cx="10563167" cy="1580364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A8670B-5674-B246-8622-A300113DC364}"/>
                </a:ext>
              </a:extLst>
            </p:cNvPr>
            <p:cNvSpPr txBox="1"/>
            <p:nvPr/>
          </p:nvSpPr>
          <p:spPr>
            <a:xfrm>
              <a:off x="1303421" y="248117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Logic, Command</a:t>
              </a:r>
            </a:p>
          </p:txBody>
        </p:sp>
        <p:sp>
          <p:nvSpPr>
            <p:cNvPr id="7" name="Rounded Rectangle 144">
              <a:extLst>
                <a:ext uri="{FF2B5EF4-FFF2-40B4-BE49-F238E27FC236}">
                  <a16:creationId xmlns:a16="http://schemas.microsoft.com/office/drawing/2014/main" id="{BED2A468-FFF9-D24A-92F9-E14D340E7DB1}"/>
                </a:ext>
              </a:extLst>
            </p:cNvPr>
            <p:cNvSpPr/>
            <p:nvPr/>
          </p:nvSpPr>
          <p:spPr>
            <a:xfrm>
              <a:off x="1303421" y="6000533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8" name="Rounded Rectangle 12">
              <a:extLst>
                <a:ext uri="{FF2B5EF4-FFF2-40B4-BE49-F238E27FC236}">
                  <a16:creationId xmlns:a16="http://schemas.microsoft.com/office/drawing/2014/main" id="{8200A864-58C2-4446-9D8E-1C8FF2CC5594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9" name="Rounded Rectangle 14">
              <a:extLst>
                <a:ext uri="{FF2B5EF4-FFF2-40B4-BE49-F238E27FC236}">
                  <a16:creationId xmlns:a16="http://schemas.microsoft.com/office/drawing/2014/main" id="{98227689-4768-CB45-A178-8EB5908ADFB3}"/>
                </a:ext>
              </a:extLst>
            </p:cNvPr>
            <p:cNvSpPr/>
            <p:nvPr/>
          </p:nvSpPr>
          <p:spPr>
            <a:xfrm>
              <a:off x="5680421" y="950153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10" name="Rounded Rectangle 14">
              <a:extLst>
                <a:ext uri="{FF2B5EF4-FFF2-40B4-BE49-F238E27FC236}">
                  <a16:creationId xmlns:a16="http://schemas.microsoft.com/office/drawing/2014/main" id="{4825A945-E9E0-9D4D-82C9-EA61BE443B67}"/>
                </a:ext>
              </a:extLst>
            </p:cNvPr>
            <p:cNvSpPr/>
            <p:nvPr/>
          </p:nvSpPr>
          <p:spPr>
            <a:xfrm>
              <a:off x="1337486" y="3677184"/>
              <a:ext cx="2290161" cy="342596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FindBankOrCardCommand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4">
              <a:extLst>
                <a:ext uri="{FF2B5EF4-FFF2-40B4-BE49-F238E27FC236}">
                  <a16:creationId xmlns:a16="http://schemas.microsoft.com/office/drawing/2014/main" id="{31E9E56F-1B1D-D144-95CE-A22B550747BA}"/>
                </a:ext>
              </a:extLst>
            </p:cNvPr>
            <p:cNvSpPr/>
            <p:nvPr/>
          </p:nvSpPr>
          <p:spPr>
            <a:xfrm>
              <a:off x="4104940" y="3655430"/>
              <a:ext cx="2530793" cy="376016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/>
                  <a:cs typeface="Arial"/>
                </a:rPr>
                <a:t>FindTransactionCommand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id="{B10EB001-B7AE-664D-8D6A-D1312F9D37A4}"/>
                </a:ext>
              </a:extLst>
            </p:cNvPr>
            <p:cNvSpPr/>
            <p:nvPr/>
          </p:nvSpPr>
          <p:spPr>
            <a:xfrm>
              <a:off x="9643820" y="3638529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/>
                  <a:cs typeface="Arial"/>
                </a:rPr>
                <a:t>FindBondCommand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riangle 55">
              <a:extLst>
                <a:ext uri="{FF2B5EF4-FFF2-40B4-BE49-F238E27FC236}">
                  <a16:creationId xmlns:a16="http://schemas.microsoft.com/office/drawing/2014/main" id="{362C6B98-8944-0548-ABED-088CBC252C9C}"/>
                </a:ext>
              </a:extLst>
            </p:cNvPr>
            <p:cNvSpPr/>
            <p:nvPr/>
          </p:nvSpPr>
          <p:spPr>
            <a:xfrm>
              <a:off x="6506366" y="1317863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F1FE80-2A5B-5D40-948B-07AA7FC84DA1}"/>
                </a:ext>
              </a:extLst>
            </p:cNvPr>
            <p:cNvCxnSpPr>
              <a:cxnSpLocks/>
            </p:cNvCxnSpPr>
            <p:nvPr/>
          </p:nvCxnSpPr>
          <p:spPr>
            <a:xfrm>
              <a:off x="2482567" y="2606058"/>
              <a:ext cx="815554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AA9126-7F5E-7547-802C-B212F23DC82A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V="1">
              <a:off x="6625519" y="1416731"/>
              <a:ext cx="0" cy="118932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5D902-DAFB-9448-9DB9-2E479643E81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5370337" y="2606057"/>
              <a:ext cx="0" cy="104937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4F609A-C5CB-424D-9C65-A8E5B0EF3293}"/>
                </a:ext>
              </a:extLst>
            </p:cNvPr>
            <p:cNvCxnSpPr>
              <a:cxnSpLocks/>
            </p:cNvCxnSpPr>
            <p:nvPr/>
          </p:nvCxnSpPr>
          <p:spPr>
            <a:xfrm>
              <a:off x="2487916" y="4950000"/>
              <a:ext cx="8150191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7FD651-A547-C342-8D05-C85C006FB32D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0630273" y="4007861"/>
              <a:ext cx="4891" cy="94882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95490A-F5BF-CA4A-88FF-98850FA26A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519" y="4956683"/>
              <a:ext cx="0" cy="104385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2FC7293-7939-0148-A7E0-876CFB837583}"/>
                </a:ext>
              </a:extLst>
            </p:cNvPr>
            <p:cNvCxnSpPr>
              <a:cxnSpLocks/>
            </p:cNvCxnSpPr>
            <p:nvPr/>
          </p:nvCxnSpPr>
          <p:spPr>
            <a:xfrm>
              <a:off x="1093936" y="1134819"/>
              <a:ext cx="4586485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D7A8CF-AA89-014C-AEDF-AC42B9CE318B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2482567" y="2606842"/>
              <a:ext cx="0" cy="107034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C28E85-47BA-9C47-8E3E-66D93F70D54C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10630273" y="2624220"/>
              <a:ext cx="4891" cy="101430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45B87A-4745-6A41-B9B0-29EA7DD88CAC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2482567" y="4019780"/>
              <a:ext cx="0" cy="93690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507BA3-7D97-AC4E-B5B0-E1A8597611A5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5370337" y="4031446"/>
              <a:ext cx="0" cy="92523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Rounded Rectangle 14">
              <a:extLst>
                <a:ext uri="{FF2B5EF4-FFF2-40B4-BE49-F238E27FC236}">
                  <a16:creationId xmlns:a16="http://schemas.microsoft.com/office/drawing/2014/main" id="{5DB6C0D3-AB81-FB4B-91B6-928678D9103E}"/>
                </a:ext>
              </a:extLst>
            </p:cNvPr>
            <p:cNvSpPr/>
            <p:nvPr/>
          </p:nvSpPr>
          <p:spPr>
            <a:xfrm>
              <a:off x="7183373" y="3637267"/>
              <a:ext cx="2119127" cy="459297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/>
                  <a:cs typeface="Arial"/>
                </a:rPr>
                <a:t>FindRecurringExpenditureCommand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95348E-6C9A-4C4D-BEB3-921E0900B582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8242937" y="2606057"/>
              <a:ext cx="0" cy="103121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E5640DA-906E-3D44-AEBD-FA80C8BEB02D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8242937" y="4096564"/>
              <a:ext cx="0" cy="82951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719102-AE72-6A4D-9834-44724C59C433}"/>
                </a:ext>
              </a:extLst>
            </p:cNvPr>
            <p:cNvSpPr/>
            <p:nvPr/>
          </p:nvSpPr>
          <p:spPr>
            <a:xfrm>
              <a:off x="1303421" y="2016999"/>
              <a:ext cx="31067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Logic, Command, Find Package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98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11</cp:revision>
  <dcterms:created xsi:type="dcterms:W3CDTF">2019-10-22T14:40:35Z</dcterms:created>
  <dcterms:modified xsi:type="dcterms:W3CDTF">2019-11-09T07:06:22Z</dcterms:modified>
</cp:coreProperties>
</file>