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4183-F913-4922-9A94-0743A93FD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36B3F-214E-497A-8B6C-4239A8E4F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2E736-8F50-4C43-BCDB-9A72056C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9E64-04C8-4BB1-BC6F-766BF0D52E61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07C9E-D048-45E4-9338-2CAFFC60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E21A-709D-4AEF-B4F7-E5489926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91A7-1F81-4975-A5C6-CD92E7C289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CB35-F598-4426-8999-2F6A88A7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07B0A-A53F-472D-9F64-4529BFA7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451A4-EE0D-43D2-B64C-E813D85E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9E64-04C8-4BB1-BC6F-766BF0D52E61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EAD5F-CA1E-4C8D-81AA-99E17386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BEEA-34D8-4821-9587-5A64EBA1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91A7-1F81-4975-A5C6-CD92E7C289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070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431B8-F6CA-47C4-90C4-F1B940962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FF92D-A672-4983-AC3C-A35F74C1D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74F5-D0C9-474D-B161-E2631776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9E64-04C8-4BB1-BC6F-766BF0D52E61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D1BB-C898-48A7-840C-1C666616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0948-89A9-4A4D-BE00-75432D1F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91A7-1F81-4975-A5C6-CD92E7C289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80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8DA8-23EB-4B53-B52C-2EB7A17F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4BD6-B760-4E92-B0ED-5087596A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17A90-D529-468A-979F-A54ED1CE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9E64-04C8-4BB1-BC6F-766BF0D52E61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D6F9-9175-4106-9E49-5746E20F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7E0D-64DE-43B0-B2CC-1970342A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91A7-1F81-4975-A5C6-CD92E7C289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79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F29A-1792-40B0-A4AA-89D720AC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7C949-DCC8-4807-B070-FA81BC90B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29D9-E32D-47C1-91B3-7C5D4E61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9E64-04C8-4BB1-BC6F-766BF0D52E61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3B52-F9EC-4216-8B61-C9F78718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72577-D31B-4DE8-AC21-3E8ACC4B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91A7-1F81-4975-A5C6-CD92E7C289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32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589-A04E-44F2-9140-8B222439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197F-C883-4237-8240-B276986E1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AB6B-D0D6-4EB9-BBEB-29E08A17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5A3B-3E3F-4C1B-B64A-6AA214B8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9E64-04C8-4BB1-BC6F-766BF0D52E61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32EC7-6B7E-4E32-8F35-74B32056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68410-220C-4E14-99D5-E1DDEE83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91A7-1F81-4975-A5C6-CD92E7C289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85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EC2-D00D-44A5-8107-6FCC08DE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1267-CFF1-4BF9-9493-28B69AFA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5CAA3-B056-4D4F-9100-13D18126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E51BC-AA9D-47A5-A39E-A91D3664E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CF3D2-E16F-4AB9-BC99-C563252C1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E9E1E-F566-4209-90D4-36A37ABA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9E64-04C8-4BB1-BC6F-766BF0D52E61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5A727-0AF4-491C-9F85-F6BCC6FC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A88F3-04DF-4A06-9B31-F37F0C02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91A7-1F81-4975-A5C6-CD92E7C289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847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C0D7-D802-4D5D-BB3F-6DFFA89F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45E8D-F6A0-4EB2-A73D-4509DD09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9E64-04C8-4BB1-BC6F-766BF0D52E61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7A9E-1600-4CC4-8D45-6973235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5FA9F-8599-4A08-8B04-6E409069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91A7-1F81-4975-A5C6-CD92E7C289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5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D5C41-CBA0-4817-98DA-754C22FD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9E64-04C8-4BB1-BC6F-766BF0D52E61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AF9BD-FE4A-44C0-ABDA-85112E44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C3F79-E470-4E20-B211-ED076F4E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91A7-1F81-4975-A5C6-CD92E7C289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75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B585-8652-4639-82A6-CAE17DA4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B697-4172-43BF-95B7-AE66B968C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65F46-B7E8-49AA-A3D4-8D21BBBD6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B1D6A-8B06-4A3D-BC68-B42FD335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9E64-04C8-4BB1-BC6F-766BF0D52E61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29A7E-E323-4A5A-90EB-085166AD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313C5-9C64-4496-8D5D-D5939DB9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91A7-1F81-4975-A5C6-CD92E7C289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60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A0A6-A206-4B06-BC4F-170A1F5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5E272-A463-40E9-BE1B-CCDC91171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B8F34-0718-4276-B7B1-CC8428D5B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A5CB0-0337-486A-B16B-F5739820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9E64-04C8-4BB1-BC6F-766BF0D52E61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129CA-C4E6-4916-81D4-A73C868A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4DCD-4412-4B6A-AAF4-2054B91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91A7-1F81-4975-A5C6-CD92E7C289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90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F2C77-BC91-4BC8-A60F-45A9C1F1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685AF-1343-41FD-9188-C465DF287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5CFA-27CD-4AEB-B663-549397298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9E64-04C8-4BB1-BC6F-766BF0D52E61}" type="datetimeFigureOut">
              <a:rPr lang="en-SG" smtClean="0"/>
              <a:t>10/11/19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0D04-5353-4A4E-AD75-802406619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BB9A-6979-4C71-8117-EAC799F74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91A7-1F81-4975-A5C6-CD92E7C289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6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89481D3-2E26-437E-8DC8-D73D1C22B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04796"/>
            <a:ext cx="34660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/add /goals /name Dinner at WAA COW /amount 50 /in 15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B102DD-A171-BB4F-A4E2-7435E7E0C7A7}"/>
              </a:ext>
            </a:extLst>
          </p:cNvPr>
          <p:cNvGrpSpPr/>
          <p:nvPr/>
        </p:nvGrpSpPr>
        <p:grpSpPr>
          <a:xfrm>
            <a:off x="1243012" y="2461426"/>
            <a:ext cx="9705975" cy="2790825"/>
            <a:chOff x="1243012" y="2461426"/>
            <a:chExt cx="9705975" cy="27908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AC634D-47AA-449C-B2EA-6EA63F451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012" y="2461426"/>
              <a:ext cx="9705975" cy="279082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3A73113-DB6A-FF4B-98E3-2DDCDAECD78F}"/>
                </a:ext>
              </a:extLst>
            </p:cNvPr>
            <p:cNvSpPr/>
            <p:nvPr/>
          </p:nvSpPr>
          <p:spPr>
            <a:xfrm>
              <a:off x="1243012" y="4404732"/>
              <a:ext cx="3563164" cy="1784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ABD348C-ADEC-CB41-B714-73E1826C851F}"/>
                </a:ext>
              </a:extLst>
            </p:cNvPr>
            <p:cNvCxnSpPr/>
            <p:nvPr/>
          </p:nvCxnSpPr>
          <p:spPr>
            <a:xfrm flipH="1">
              <a:off x="4806176" y="4315522"/>
              <a:ext cx="211873" cy="892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6D9737-9BBF-284A-88CE-7424FB61F95A}"/>
                </a:ext>
              </a:extLst>
            </p:cNvPr>
            <p:cNvSpPr/>
            <p:nvPr/>
          </p:nvSpPr>
          <p:spPr>
            <a:xfrm>
              <a:off x="1254163" y="4583151"/>
              <a:ext cx="9350647" cy="6358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9517504-2291-2C4F-B04A-F7B62F36F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8315" y="4315522"/>
              <a:ext cx="1" cy="26762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0554BA-7F33-2E4D-A424-1477A46C1F08}"/>
                </a:ext>
              </a:extLst>
            </p:cNvPr>
            <p:cNvSpPr txBox="1"/>
            <p:nvPr/>
          </p:nvSpPr>
          <p:spPr>
            <a:xfrm>
              <a:off x="7784989" y="4053912"/>
              <a:ext cx="2506652" cy="2616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B050"/>
                  </a:solidFill>
                </a:rPr>
                <a:t>Successful addition of goals using /in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7B31A6-309B-B74D-8D0B-C1C8F8008F90}"/>
              </a:ext>
            </a:extLst>
          </p:cNvPr>
          <p:cNvSpPr txBox="1"/>
          <p:nvPr/>
        </p:nvSpPr>
        <p:spPr>
          <a:xfrm>
            <a:off x="5035643" y="4181707"/>
            <a:ext cx="1451737" cy="2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8476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729063D-C2D9-4CFD-BD16-62C80EAE3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04796"/>
            <a:ext cx="422423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/add /goals /name BTO at Punggol HDB /amount 20000 /by 10/10/2020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822B6B-8C1F-FD43-8E85-131D431A3EC5}"/>
              </a:ext>
            </a:extLst>
          </p:cNvPr>
          <p:cNvGrpSpPr/>
          <p:nvPr/>
        </p:nvGrpSpPr>
        <p:grpSpPr>
          <a:xfrm>
            <a:off x="1209675" y="2028825"/>
            <a:ext cx="9772650" cy="2800350"/>
            <a:chOff x="1209675" y="2028825"/>
            <a:chExt cx="9772650" cy="28003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598585-64EC-4FE7-B4FD-1DD8E1C1F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675" y="2028825"/>
              <a:ext cx="9772650" cy="28003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B14F3B-BE8F-C043-BE2E-AA5A7FFA32F9}"/>
                </a:ext>
              </a:extLst>
            </p:cNvPr>
            <p:cNvSpPr/>
            <p:nvPr/>
          </p:nvSpPr>
          <p:spPr>
            <a:xfrm>
              <a:off x="1209675" y="4014439"/>
              <a:ext cx="4455145" cy="130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445463-713E-E049-B821-F935CD6453AB}"/>
                </a:ext>
              </a:extLst>
            </p:cNvPr>
            <p:cNvSpPr/>
            <p:nvPr/>
          </p:nvSpPr>
          <p:spPr>
            <a:xfrm>
              <a:off x="1223963" y="4145244"/>
              <a:ext cx="9350647" cy="6358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DEBDFA-A718-B245-86CA-83EDF0324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9266" y="3877615"/>
              <a:ext cx="1" cy="26762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6C8BDC-85E5-584F-8BB6-C584E5FF8A80}"/>
                </a:ext>
              </a:extLst>
            </p:cNvPr>
            <p:cNvSpPr txBox="1"/>
            <p:nvPr/>
          </p:nvSpPr>
          <p:spPr>
            <a:xfrm>
              <a:off x="7619787" y="3612996"/>
              <a:ext cx="2798957" cy="2616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B050"/>
                  </a:solidFill>
                </a:rPr>
                <a:t>Successful addition of goals using /by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DAF3AD-0BDD-2341-9395-9A4EB110AC19}"/>
              </a:ext>
            </a:extLst>
          </p:cNvPr>
          <p:cNvCxnSpPr/>
          <p:nvPr/>
        </p:nvCxnSpPr>
        <p:spPr>
          <a:xfrm flipH="1">
            <a:off x="5678683" y="3949037"/>
            <a:ext cx="211873" cy="89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E79E8-35FB-594E-BC87-EED0EEDC8E47}"/>
              </a:ext>
            </a:extLst>
          </p:cNvPr>
          <p:cNvSpPr txBox="1"/>
          <p:nvPr/>
        </p:nvSpPr>
        <p:spPr>
          <a:xfrm>
            <a:off x="5883499" y="3770618"/>
            <a:ext cx="1451737" cy="2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48356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EA0502F-898E-4A74-853B-CE84036C5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/add /goals /name GRAD TRIP /amount 2000 /by 30/12/2020 /from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JunBank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Savings Account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A9A61A-432A-B747-BB93-FBCFC36FF52B}"/>
              </a:ext>
            </a:extLst>
          </p:cNvPr>
          <p:cNvGrpSpPr/>
          <p:nvPr/>
        </p:nvGrpSpPr>
        <p:grpSpPr>
          <a:xfrm>
            <a:off x="985837" y="1671637"/>
            <a:ext cx="10220325" cy="3514725"/>
            <a:chOff x="985837" y="1671637"/>
            <a:chExt cx="10220325" cy="35147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7F2617-7F88-4992-A3D2-3F71773D2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837" y="1671637"/>
              <a:ext cx="10220325" cy="35147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401449-4541-0841-A0F0-14064C5B3E63}"/>
                </a:ext>
              </a:extLst>
            </p:cNvPr>
            <p:cNvSpPr/>
            <p:nvPr/>
          </p:nvSpPr>
          <p:spPr>
            <a:xfrm>
              <a:off x="985837" y="3579541"/>
              <a:ext cx="4455145" cy="130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41B158-306F-DD4F-9C21-32FCB9126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982" y="3471038"/>
              <a:ext cx="211874" cy="1085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C3AFA9-9374-3944-8A40-323E919C6A84}"/>
                </a:ext>
              </a:extLst>
            </p:cNvPr>
            <p:cNvSpPr/>
            <p:nvPr/>
          </p:nvSpPr>
          <p:spPr>
            <a:xfrm>
              <a:off x="985837" y="4389588"/>
              <a:ext cx="5644609" cy="130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B0CFB2-5AB5-C54D-9B87-D6BE33F8EA21}"/>
                </a:ext>
              </a:extLst>
            </p:cNvPr>
            <p:cNvSpPr/>
            <p:nvPr/>
          </p:nvSpPr>
          <p:spPr>
            <a:xfrm>
              <a:off x="985837" y="4520393"/>
              <a:ext cx="9350647" cy="6358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CABEB4-64C8-E143-B71F-3F1821A987CE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8769992" y="4007419"/>
              <a:ext cx="1030332" cy="5129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30110F-6015-6B41-975C-DCBFA9CA158C}"/>
                </a:ext>
              </a:extLst>
            </p:cNvPr>
            <p:cNvSpPr txBox="1"/>
            <p:nvPr/>
          </p:nvSpPr>
          <p:spPr>
            <a:xfrm>
              <a:off x="8597590" y="3576532"/>
              <a:ext cx="2405468" cy="43088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B050"/>
                  </a:solidFill>
                </a:rPr>
                <a:t>Successful addition of goals tied to existing savings account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99E0CB-DA49-694B-9BF1-DAAFBA456180}"/>
              </a:ext>
            </a:extLst>
          </p:cNvPr>
          <p:cNvSpPr txBox="1"/>
          <p:nvPr/>
        </p:nvSpPr>
        <p:spPr>
          <a:xfrm>
            <a:off x="5652856" y="3308903"/>
            <a:ext cx="1451737" cy="2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579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F486A-BC86-4655-812F-9A32B7533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2567"/>
            <a:ext cx="10515600" cy="273745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8B795FA-4FAD-487A-A69E-AAC871B5F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04796"/>
            <a:ext cx="44246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/edit /goals /name BTO at Punggol HDB /newname BTO at Tampines HDB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0E5E9-3AA1-CD43-BFD4-3B3F26604938}"/>
              </a:ext>
            </a:extLst>
          </p:cNvPr>
          <p:cNvSpPr/>
          <p:nvPr/>
        </p:nvSpPr>
        <p:spPr>
          <a:xfrm>
            <a:off x="838200" y="4527395"/>
            <a:ext cx="4503234" cy="130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25F11-58CD-0449-A614-C116CAD75489}"/>
              </a:ext>
            </a:extLst>
          </p:cNvPr>
          <p:cNvCxnSpPr>
            <a:cxnSpLocks/>
          </p:cNvCxnSpPr>
          <p:nvPr/>
        </p:nvCxnSpPr>
        <p:spPr>
          <a:xfrm flipH="1">
            <a:off x="5341434" y="4430043"/>
            <a:ext cx="211874" cy="108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B3AF1-9809-B14A-8DE4-C186C0B22B92}"/>
              </a:ext>
            </a:extLst>
          </p:cNvPr>
          <p:cNvSpPr/>
          <p:nvPr/>
        </p:nvSpPr>
        <p:spPr>
          <a:xfrm>
            <a:off x="854753" y="4658200"/>
            <a:ext cx="9350647" cy="6358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F50FFD-6343-B240-920C-374E74F9677E}"/>
              </a:ext>
            </a:extLst>
          </p:cNvPr>
          <p:cNvCxnSpPr>
            <a:cxnSpLocks/>
          </p:cNvCxnSpPr>
          <p:nvPr/>
        </p:nvCxnSpPr>
        <p:spPr>
          <a:xfrm flipH="1">
            <a:off x="8638905" y="4390571"/>
            <a:ext cx="1" cy="2676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5C76DC-9FC8-8848-B1A7-AA85CAC7AD68}"/>
              </a:ext>
            </a:extLst>
          </p:cNvPr>
          <p:cNvSpPr txBox="1"/>
          <p:nvPr/>
        </p:nvSpPr>
        <p:spPr>
          <a:xfrm>
            <a:off x="7437863" y="4122942"/>
            <a:ext cx="2230079" cy="2676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Successful edition of goals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B5987-A9FF-9B41-9FA6-18C6ECFB1BD4}"/>
              </a:ext>
            </a:extLst>
          </p:cNvPr>
          <p:cNvSpPr txBox="1"/>
          <p:nvPr/>
        </p:nvSpPr>
        <p:spPr>
          <a:xfrm>
            <a:off x="5553308" y="4270917"/>
            <a:ext cx="1451737" cy="2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72730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575E-B53C-4C11-85A4-EEE1E454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000" dirty="0"/>
              <a:t>/edit /goals /name BTO for Punggol HDB /amount 27500</a:t>
            </a:r>
            <a:endParaRPr lang="en-SG" sz="1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D36BD2-16B3-B04F-AC12-EAE1908CF70D}"/>
              </a:ext>
            </a:extLst>
          </p:cNvPr>
          <p:cNvGrpSpPr/>
          <p:nvPr/>
        </p:nvGrpSpPr>
        <p:grpSpPr>
          <a:xfrm>
            <a:off x="728662" y="1971675"/>
            <a:ext cx="10734675" cy="2914650"/>
            <a:chOff x="728662" y="1971675"/>
            <a:chExt cx="10734675" cy="29146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A69E86-160F-4D78-A284-432AE4E7C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662" y="1971675"/>
              <a:ext cx="10734675" cy="29146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1A164E-5729-234B-8677-C6038E0E5FC2}"/>
                </a:ext>
              </a:extLst>
            </p:cNvPr>
            <p:cNvSpPr/>
            <p:nvPr/>
          </p:nvSpPr>
          <p:spPr>
            <a:xfrm>
              <a:off x="728662" y="3969833"/>
              <a:ext cx="4564683" cy="1085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08746DA-A189-C74C-AEA3-6012108F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3345" y="3839028"/>
              <a:ext cx="211874" cy="1085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D59D15-F472-A14E-A23A-11399847DD3F}"/>
                </a:ext>
              </a:extLst>
            </p:cNvPr>
            <p:cNvSpPr/>
            <p:nvPr/>
          </p:nvSpPr>
          <p:spPr>
            <a:xfrm>
              <a:off x="728662" y="4078336"/>
              <a:ext cx="9350647" cy="6358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3CB4DA-023A-9B4D-A5D8-4CFC6ECD830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8802184" y="3722399"/>
              <a:ext cx="0" cy="35593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B2412B-B669-F549-91F9-91EEE78EA8E4}"/>
                </a:ext>
              </a:extLst>
            </p:cNvPr>
            <p:cNvSpPr txBox="1"/>
            <p:nvPr/>
          </p:nvSpPr>
          <p:spPr>
            <a:xfrm>
              <a:off x="7609081" y="3291512"/>
              <a:ext cx="2386206" cy="43088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B050"/>
                  </a:solidFill>
                </a:rPr>
                <a:t>Successful edition of goals date </a:t>
              </a:r>
              <a:br>
                <a:rPr lang="en-US" sz="1100" dirty="0">
                  <a:solidFill>
                    <a:srgbClr val="00B050"/>
                  </a:solidFill>
                </a:rPr>
              </a:br>
              <a:r>
                <a:rPr lang="en-US" sz="1100" dirty="0">
                  <a:solidFill>
                    <a:srgbClr val="00B050"/>
                  </a:solidFill>
                </a:rPr>
                <a:t>and goals amount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9140B0-3BD6-D044-9292-6C778C88FB64}"/>
              </a:ext>
            </a:extLst>
          </p:cNvPr>
          <p:cNvSpPr txBox="1"/>
          <p:nvPr/>
        </p:nvSpPr>
        <p:spPr>
          <a:xfrm>
            <a:off x="5505219" y="3685921"/>
            <a:ext cx="126028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1679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4605B18-CE55-AF4D-9DE9-D76326479C19}"/>
              </a:ext>
            </a:extLst>
          </p:cNvPr>
          <p:cNvGrpSpPr/>
          <p:nvPr/>
        </p:nvGrpSpPr>
        <p:grpSpPr>
          <a:xfrm>
            <a:off x="1319210" y="1109662"/>
            <a:ext cx="9549715" cy="4636800"/>
            <a:chOff x="1319210" y="1109662"/>
            <a:chExt cx="9549715" cy="4636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9CF0C5-90C5-46DF-810C-C5FC7C656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212" y="1109662"/>
              <a:ext cx="9549713" cy="46368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7467CE-DD27-454D-8930-03732032F25C}"/>
                </a:ext>
              </a:extLst>
            </p:cNvPr>
            <p:cNvSpPr/>
            <p:nvPr/>
          </p:nvSpPr>
          <p:spPr>
            <a:xfrm>
              <a:off x="1319211" y="2999677"/>
              <a:ext cx="4612425" cy="130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F0BC62-5C50-3740-AF7F-2AEA4F607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1636" y="2891174"/>
              <a:ext cx="211874" cy="1085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B3E61B-5FD2-144E-A959-CAE3B27CEC12}"/>
                </a:ext>
              </a:extLst>
            </p:cNvPr>
            <p:cNvSpPr/>
            <p:nvPr/>
          </p:nvSpPr>
          <p:spPr>
            <a:xfrm>
              <a:off x="1319211" y="3792921"/>
              <a:ext cx="4612425" cy="130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098251-F700-E945-ABED-53CE4AEC7C73}"/>
                </a:ext>
              </a:extLst>
            </p:cNvPr>
            <p:cNvSpPr/>
            <p:nvPr/>
          </p:nvSpPr>
          <p:spPr>
            <a:xfrm>
              <a:off x="1319212" y="4585572"/>
              <a:ext cx="3174730" cy="130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262014-92BE-3B4C-A1C7-793F86E90CCB}"/>
                </a:ext>
              </a:extLst>
            </p:cNvPr>
            <p:cNvSpPr/>
            <p:nvPr/>
          </p:nvSpPr>
          <p:spPr>
            <a:xfrm>
              <a:off x="1319210" y="3111099"/>
              <a:ext cx="9350647" cy="6358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DA57A3-D8F2-BE4C-9082-EBC799FE2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3362" y="2843470"/>
              <a:ext cx="1" cy="26762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D5AC79-D658-274B-855C-61B6940B4FA8}"/>
                </a:ext>
              </a:extLst>
            </p:cNvPr>
            <p:cNvSpPr txBox="1"/>
            <p:nvPr/>
          </p:nvSpPr>
          <p:spPr>
            <a:xfrm>
              <a:off x="8208304" y="2408967"/>
              <a:ext cx="1790115" cy="43088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B050"/>
                  </a:solidFill>
                </a:rPr>
                <a:t>Successful edit to tie goals to a saving account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744B09-6CD7-EE4E-B9EC-0CA6101920B7}"/>
                </a:ext>
              </a:extLst>
            </p:cNvPr>
            <p:cNvSpPr/>
            <p:nvPr/>
          </p:nvSpPr>
          <p:spPr>
            <a:xfrm>
              <a:off x="1319210" y="3927590"/>
              <a:ext cx="9350647" cy="6358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FF205D-078E-544C-A4A3-D5636DD7956A}"/>
                </a:ext>
              </a:extLst>
            </p:cNvPr>
            <p:cNvSpPr txBox="1"/>
            <p:nvPr/>
          </p:nvSpPr>
          <p:spPr>
            <a:xfrm>
              <a:off x="6260366" y="3705215"/>
              <a:ext cx="2738668" cy="26161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</a:rPr>
                <a:t>Removing savings account from goals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6E94F8-21E2-1D4A-8B61-427378496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3668" y="3971833"/>
              <a:ext cx="606697" cy="41150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C96F25-B8F3-D648-9C74-BDADEEE911D7}"/>
                </a:ext>
              </a:extLst>
            </p:cNvPr>
            <p:cNvSpPr/>
            <p:nvPr/>
          </p:nvSpPr>
          <p:spPr>
            <a:xfrm>
              <a:off x="1319210" y="4723498"/>
              <a:ext cx="9350647" cy="6358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77A133-009E-3F4A-9375-E11A0C9A748F}"/>
                </a:ext>
              </a:extLst>
            </p:cNvPr>
            <p:cNvSpPr txBox="1"/>
            <p:nvPr/>
          </p:nvSpPr>
          <p:spPr>
            <a:xfrm>
              <a:off x="4833010" y="4524155"/>
              <a:ext cx="2315225" cy="26161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</a:rPr>
                <a:t>Marking untied goals as achieved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A551397-1BA2-1443-B138-39FE6808867C}"/>
                </a:ext>
              </a:extLst>
            </p:cNvPr>
            <p:cNvCxnSpPr>
              <a:cxnSpLocks/>
            </p:cNvCxnSpPr>
            <p:nvPr/>
          </p:nvCxnSpPr>
          <p:spPr>
            <a:xfrm>
              <a:off x="7148235" y="4635993"/>
              <a:ext cx="2519872" cy="515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5F7F0B-3C59-1E44-8E69-574613A427F0}"/>
                </a:ext>
              </a:extLst>
            </p:cNvPr>
            <p:cNvSpPr/>
            <p:nvPr/>
          </p:nvSpPr>
          <p:spPr>
            <a:xfrm>
              <a:off x="4833010" y="4271823"/>
              <a:ext cx="820658" cy="22302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E2F447-1E41-F24B-9165-18AC13299BB3}"/>
                </a:ext>
              </a:extLst>
            </p:cNvPr>
            <p:cNvSpPr/>
            <p:nvPr/>
          </p:nvSpPr>
          <p:spPr>
            <a:xfrm>
              <a:off x="9668107" y="5062654"/>
              <a:ext cx="330312" cy="21924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6D21FA1-0237-1243-BC9F-B268126E8531}"/>
              </a:ext>
            </a:extLst>
          </p:cNvPr>
          <p:cNvSpPr txBox="1"/>
          <p:nvPr/>
        </p:nvSpPr>
        <p:spPr>
          <a:xfrm>
            <a:off x="6151280" y="2738248"/>
            <a:ext cx="126028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37151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B728B3C-04FE-9B41-8BA5-56BF64AE50A2}"/>
              </a:ext>
            </a:extLst>
          </p:cNvPr>
          <p:cNvGrpSpPr/>
          <p:nvPr/>
        </p:nvGrpSpPr>
        <p:grpSpPr>
          <a:xfrm>
            <a:off x="1328737" y="2047875"/>
            <a:ext cx="9534525" cy="2762250"/>
            <a:chOff x="1328737" y="2047875"/>
            <a:chExt cx="9534525" cy="27622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2A1AB2-8F4A-43D6-835C-1E49C1E1A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737" y="2047875"/>
              <a:ext cx="9534525" cy="2762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39BFBB-14A4-5647-9022-0C0CBFD89CAE}"/>
                </a:ext>
              </a:extLst>
            </p:cNvPr>
            <p:cNvSpPr/>
            <p:nvPr/>
          </p:nvSpPr>
          <p:spPr>
            <a:xfrm>
              <a:off x="1328737" y="4003287"/>
              <a:ext cx="2752609" cy="1085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7A25BFF-467C-0241-B087-901153693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1346" y="3880626"/>
              <a:ext cx="211874" cy="1085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2A506F-6B57-E648-87BF-661D04296FCE}"/>
                </a:ext>
              </a:extLst>
            </p:cNvPr>
            <p:cNvSpPr/>
            <p:nvPr/>
          </p:nvSpPr>
          <p:spPr>
            <a:xfrm>
              <a:off x="1328737" y="4128452"/>
              <a:ext cx="9350647" cy="6358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E9877C4-1ABA-144F-892A-54CE2D648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2814" y="3810707"/>
              <a:ext cx="1" cy="26762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66EC56-FAFB-BD4D-B947-9D0292C82AA4}"/>
                </a:ext>
              </a:extLst>
            </p:cNvPr>
            <p:cNvSpPr txBox="1"/>
            <p:nvPr/>
          </p:nvSpPr>
          <p:spPr>
            <a:xfrm>
              <a:off x="7532243" y="3549899"/>
              <a:ext cx="1961142" cy="2616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B050"/>
                  </a:solidFill>
                </a:rPr>
                <a:t>Successful deletion of goals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89F94F1-FE88-954F-92A7-8F5862E4D905}"/>
              </a:ext>
            </a:extLst>
          </p:cNvPr>
          <p:cNvSpPr txBox="1"/>
          <p:nvPr/>
        </p:nvSpPr>
        <p:spPr>
          <a:xfrm>
            <a:off x="4293220" y="3728579"/>
            <a:ext cx="1451737" cy="2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28052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F50BE1-3E39-CA47-A486-7E77AEFF0B60}"/>
              </a:ext>
            </a:extLst>
          </p:cNvPr>
          <p:cNvGrpSpPr/>
          <p:nvPr/>
        </p:nvGrpSpPr>
        <p:grpSpPr>
          <a:xfrm>
            <a:off x="3209925" y="2128837"/>
            <a:ext cx="5772150" cy="2600325"/>
            <a:chOff x="3209925" y="2128837"/>
            <a:chExt cx="5772150" cy="26003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D2BDF6-D39F-422C-ACFB-5CC7AC1FC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9925" y="2128837"/>
              <a:ext cx="5772150" cy="26003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1323D0-B889-E54E-8F36-0A6DDF5F6B00}"/>
                </a:ext>
              </a:extLst>
            </p:cNvPr>
            <p:cNvSpPr/>
            <p:nvPr/>
          </p:nvSpPr>
          <p:spPr>
            <a:xfrm>
              <a:off x="3209925" y="4092497"/>
              <a:ext cx="2721711" cy="130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27033DC-8336-3B43-8071-0287389E1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1636" y="3983994"/>
              <a:ext cx="211874" cy="1085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9DBAE3-D2A3-BB43-A5AB-6672D6CEB7D2}"/>
                </a:ext>
              </a:extLst>
            </p:cNvPr>
            <p:cNvSpPr/>
            <p:nvPr/>
          </p:nvSpPr>
          <p:spPr>
            <a:xfrm>
              <a:off x="3209925" y="4331805"/>
              <a:ext cx="1596251" cy="30710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7818C40-BA9A-A84C-A87C-CAECED658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6176" y="4496506"/>
              <a:ext cx="49736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501C24-4F1A-8A4C-94CA-E93D60B1C8AF}"/>
                </a:ext>
              </a:extLst>
            </p:cNvPr>
            <p:cNvSpPr txBox="1"/>
            <p:nvPr/>
          </p:nvSpPr>
          <p:spPr>
            <a:xfrm>
              <a:off x="5303544" y="4365701"/>
              <a:ext cx="2480007" cy="26160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B050"/>
                  </a:solidFill>
                </a:rPr>
                <a:t>Successful changing profile name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4B2B35-20D4-FA4F-A2C9-D75E660FAB9D}"/>
              </a:ext>
            </a:extLst>
          </p:cNvPr>
          <p:cNvSpPr txBox="1"/>
          <p:nvPr/>
        </p:nvSpPr>
        <p:spPr>
          <a:xfrm>
            <a:off x="6143510" y="3853189"/>
            <a:ext cx="126028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42012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160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Office Theme</vt:lpstr>
      <vt:lpstr>/add /goals /name Dinner at WAA COW /amount 50 /in 15 </vt:lpstr>
      <vt:lpstr>/add /goals /name BTO at Punggol HDB /amount 20000 /by 10/10/2020 </vt:lpstr>
      <vt:lpstr>/add /goals /name GRAD TRIP /amount 2000 /by 30/12/2020 /from JunBank Savings Account </vt:lpstr>
      <vt:lpstr>/edit /goals /name BTO at Punggol HDB /newname BTO at Tampines HDB </vt:lpstr>
      <vt:lpstr>/edit /goals /name BTO for Punggol HDB /amount 27500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Valerie Tan Yi Jia</cp:lastModifiedBy>
  <cp:revision>17</cp:revision>
  <dcterms:created xsi:type="dcterms:W3CDTF">2019-11-08T12:38:20Z</dcterms:created>
  <dcterms:modified xsi:type="dcterms:W3CDTF">2019-11-09T16:58:29Z</dcterms:modified>
</cp:coreProperties>
</file>