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646"/>
  </p:normalViewPr>
  <p:slideViewPr>
    <p:cSldViewPr snapToGrid="0" snapToObjects="1">
      <p:cViewPr varScale="1">
        <p:scale>
          <a:sx n="115" d="100"/>
          <a:sy n="115" d="100"/>
        </p:scale>
        <p:origin x="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74D5-63B3-5C4D-970D-96CA443A5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145E5-708E-B140-B46C-2D4384842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D001-18D4-034E-90F2-2FDDCB96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4C20A-2241-2145-928D-7249D66A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D8E1-47BA-9E46-8298-95AF3DA1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7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8FD1-82D2-BD4F-9ADB-86090F98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D340E-D333-6E40-8B8E-3673709F5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063B6-2DEA-EE4A-A70D-19F8A7B1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DD29-4D3A-F84F-A152-B6D2A124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68A7-A8DE-5843-B370-9322DC65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9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47566-6878-1B4D-B589-0FAAAE655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F67E6-0642-D649-B3A9-016FA22DD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679F6-3F01-034C-BDD5-E3B18707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A2FB0-A309-4549-8455-C0361F13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B6139-6474-524D-8125-512B4542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2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FA3B-069A-454F-B4B1-DC8D78A6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CDAF-B955-C041-AE9C-752047E7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B890-F427-084B-A2EA-1C53E107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C5FF6-E385-5343-A395-66A97325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5F9EE-E5E7-5F4E-A9A1-7C5536E4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E6D-6341-C145-BEF8-5D74A76A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BD73F-DD91-D14A-9527-3A886B69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2873-C105-1542-889D-061B8B1D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7D75-CDD8-114B-AD68-081C1B85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F7CB-91E2-A44C-8162-50CC269C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9DEA-F344-6448-98B0-F4313145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DE66A-EB1E-1948-A265-E70E33CCC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A326B-5778-2047-BF7B-DCC683F94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72EA1-CD5C-EC4D-91F4-E7EA7370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54F46-337B-1C4C-8E6A-A14B53A5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2B284-7784-B546-B34B-7C99DD2F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4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7F19-9058-8B40-8AD9-377B2260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37EC9-B3FD-1C4B-8772-10084D309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86432-E83F-0148-A193-23A9B8B25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3D3AC-8546-CF49-83BB-705DB6929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D1420-BCA7-0A47-B9B2-EA9841B97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C29F9-0BB2-F74B-A291-99588430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107CF-D599-B849-A1EA-4620D3DC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77B4A-20A0-904D-9559-77E44798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1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D868-55F3-FA49-B91D-F0F80EF7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53777-F280-4746-B0D6-9049C783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D3917-4848-D14A-B264-24891A57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30F73-E87F-524F-9379-3E54C2C9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8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EE9CC-2FBC-5B49-B60C-C068B73A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AF82B-93A7-F540-8524-3923FE0C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5B0D2-A1BF-D048-B0AA-CBBAFC25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0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A09A-D520-AE49-B7C6-D7FC3A13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A76DA-3ACB-294F-91E7-405EEE43B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6B69D-9E31-184F-9480-5251E3C7E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D1709-FF18-1B49-A876-6E9A0C99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E0F58-4374-AE48-A32E-CA294FAF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970BD-92E8-CC4A-B4FE-231BBBCE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3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31F-30E3-D046-81F2-D6B1F33C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E1546-4AC7-5A44-A4B4-2F96D6ABC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7522C-9D31-C14B-B574-2685396F2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F5640-676E-B84C-8662-3D6682A8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4156E-192A-7D47-B984-88C65214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6D7FA-C574-7741-9550-6D742125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1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7FFB9-83EB-3C49-BFB1-34C163DC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1DDB4-3BF0-5A4E-BB2E-1917ED2A7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2D053-F9B4-5E4D-B54E-7C34089C4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3991-7FA4-5045-8970-DF40FDC9D0D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3509-F898-0141-8B63-0F7D08DD1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8E95A-779B-AB45-ABB2-642AE9134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4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37880E4-A825-4A42-A6E5-F26EB9611419}"/>
              </a:ext>
            </a:extLst>
          </p:cNvPr>
          <p:cNvGrpSpPr/>
          <p:nvPr/>
        </p:nvGrpSpPr>
        <p:grpSpPr>
          <a:xfrm>
            <a:off x="383233" y="248117"/>
            <a:ext cx="11425533" cy="6339230"/>
            <a:chOff x="383233" y="248117"/>
            <a:chExt cx="11425533" cy="6339230"/>
          </a:xfrm>
        </p:grpSpPr>
        <p:sp>
          <p:nvSpPr>
            <p:cNvPr id="27" name="Rounded Rectangle 145">
              <a:extLst>
                <a:ext uri="{FF2B5EF4-FFF2-40B4-BE49-F238E27FC236}">
                  <a16:creationId xmlns:a16="http://schemas.microsoft.com/office/drawing/2014/main" id="{B5949FC5-662B-2D4E-A19F-B56B02B7BBD0}"/>
                </a:ext>
              </a:extLst>
            </p:cNvPr>
            <p:cNvSpPr/>
            <p:nvPr/>
          </p:nvSpPr>
          <p:spPr>
            <a:xfrm>
              <a:off x="1245599" y="283938"/>
              <a:ext cx="10563167" cy="5590979"/>
            </a:xfrm>
            <a:prstGeom prst="roundRect">
              <a:avLst>
                <a:gd name="adj" fmla="val 43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14">
              <a:extLst>
                <a:ext uri="{FF2B5EF4-FFF2-40B4-BE49-F238E27FC236}">
                  <a16:creationId xmlns:a16="http://schemas.microsoft.com/office/drawing/2014/main" id="{38718E69-6700-CA4C-80B1-906387D56298}"/>
                </a:ext>
              </a:extLst>
            </p:cNvPr>
            <p:cNvSpPr/>
            <p:nvPr/>
          </p:nvSpPr>
          <p:spPr>
            <a:xfrm>
              <a:off x="5553965" y="1530305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29" name="Rounded Rectangle 14">
              <a:extLst>
                <a:ext uri="{FF2B5EF4-FFF2-40B4-BE49-F238E27FC236}">
                  <a16:creationId xmlns:a16="http://schemas.microsoft.com/office/drawing/2014/main" id="{28F4900E-1286-4C44-961E-DB780AA80954}"/>
                </a:ext>
              </a:extLst>
            </p:cNvPr>
            <p:cNvSpPr/>
            <p:nvPr/>
          </p:nvSpPr>
          <p:spPr>
            <a:xfrm>
              <a:off x="2043340" y="2660051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AddGoalsCommand</a:t>
              </a:r>
            </a:p>
          </p:txBody>
        </p:sp>
        <p:sp>
          <p:nvSpPr>
            <p:cNvPr id="30" name="Rounded Rectangle 14">
              <a:extLst>
                <a:ext uri="{FF2B5EF4-FFF2-40B4-BE49-F238E27FC236}">
                  <a16:creationId xmlns:a16="http://schemas.microsoft.com/office/drawing/2014/main" id="{191D3F11-16A2-7241-8755-8EBD57513FDE}"/>
                </a:ext>
              </a:extLst>
            </p:cNvPr>
            <p:cNvSpPr/>
            <p:nvPr/>
          </p:nvSpPr>
          <p:spPr>
            <a:xfrm>
              <a:off x="4430940" y="2631613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DeleteGoalsCommand</a:t>
              </a:r>
            </a:p>
          </p:txBody>
        </p:sp>
        <p:sp>
          <p:nvSpPr>
            <p:cNvPr id="31" name="Rounded Rectangle 14">
              <a:extLst>
                <a:ext uri="{FF2B5EF4-FFF2-40B4-BE49-F238E27FC236}">
                  <a16:creationId xmlns:a16="http://schemas.microsoft.com/office/drawing/2014/main" id="{F998E818-5D36-9D48-99DA-859E2EAD97A8}"/>
                </a:ext>
              </a:extLst>
            </p:cNvPr>
            <p:cNvSpPr/>
            <p:nvPr/>
          </p:nvSpPr>
          <p:spPr>
            <a:xfrm>
              <a:off x="6777900" y="2628272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EditGoalsCommand</a:t>
              </a:r>
            </a:p>
          </p:txBody>
        </p:sp>
        <p:sp>
          <p:nvSpPr>
            <p:cNvPr id="32" name="Rounded Rectangle 14">
              <a:extLst>
                <a:ext uri="{FF2B5EF4-FFF2-40B4-BE49-F238E27FC236}">
                  <a16:creationId xmlns:a16="http://schemas.microsoft.com/office/drawing/2014/main" id="{A0F280DE-2B3B-6B4C-AB87-7DAE701C2B59}"/>
                </a:ext>
              </a:extLst>
            </p:cNvPr>
            <p:cNvSpPr/>
            <p:nvPr/>
          </p:nvSpPr>
          <p:spPr>
            <a:xfrm>
              <a:off x="9246780" y="2628080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ListGoalsCommand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FFB697-EE8A-0940-82B6-FCDA0A631055}"/>
                </a:ext>
              </a:extLst>
            </p:cNvPr>
            <p:cNvSpPr txBox="1"/>
            <p:nvPr/>
          </p:nvSpPr>
          <p:spPr>
            <a:xfrm>
              <a:off x="1303421" y="248117"/>
              <a:ext cx="3230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Logic, Command, Goals Package</a:t>
              </a:r>
            </a:p>
          </p:txBody>
        </p:sp>
        <p:sp>
          <p:nvSpPr>
            <p:cNvPr id="34" name="Rounded Rectangle 144">
              <a:extLst>
                <a:ext uri="{FF2B5EF4-FFF2-40B4-BE49-F238E27FC236}">
                  <a16:creationId xmlns:a16="http://schemas.microsoft.com/office/drawing/2014/main" id="{552668B8-CEE3-1D42-A606-979DC4D76AA4}"/>
                </a:ext>
              </a:extLst>
            </p:cNvPr>
            <p:cNvSpPr/>
            <p:nvPr/>
          </p:nvSpPr>
          <p:spPr>
            <a:xfrm>
              <a:off x="1303421" y="6057685"/>
              <a:ext cx="10483775" cy="52966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35" name="Rounded Rectangle 12">
              <a:extLst>
                <a:ext uri="{FF2B5EF4-FFF2-40B4-BE49-F238E27FC236}">
                  <a16:creationId xmlns:a16="http://schemas.microsoft.com/office/drawing/2014/main" id="{CEE792F8-09F0-AE4B-9788-4657D9D886FE}"/>
                </a:ext>
              </a:extLst>
            </p:cNvPr>
            <p:cNvSpPr/>
            <p:nvPr/>
          </p:nvSpPr>
          <p:spPr>
            <a:xfrm rot="16200000">
              <a:off x="-2045605" y="2712777"/>
              <a:ext cx="5568378" cy="71070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36" name="Triangle 55">
              <a:extLst>
                <a:ext uri="{FF2B5EF4-FFF2-40B4-BE49-F238E27FC236}">
                  <a16:creationId xmlns:a16="http://schemas.microsoft.com/office/drawing/2014/main" id="{844CD58B-E2C6-8341-AFF5-577D0B8791A3}"/>
                </a:ext>
              </a:extLst>
            </p:cNvPr>
            <p:cNvSpPr/>
            <p:nvPr/>
          </p:nvSpPr>
          <p:spPr>
            <a:xfrm>
              <a:off x="6426156" y="1939195"/>
              <a:ext cx="238306" cy="98868"/>
            </a:xfrm>
            <a:prstGeom prst="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5D7FEC7-95BE-2A4F-B0D5-3491773F6C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4684" y="2247004"/>
              <a:ext cx="7203440" cy="746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F98994-1FEF-9048-8044-2244C98D6BD7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flipV="1">
              <a:off x="6545309" y="2038063"/>
              <a:ext cx="0" cy="20894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EF68299-CA87-E541-9342-C0ECD3AB6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2284" y="2254470"/>
              <a:ext cx="0" cy="37714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97C72A-8BF8-344C-8796-7719269D3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9244" y="2247003"/>
              <a:ext cx="0" cy="38126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FFE7D69-9B79-8E4E-90FE-C6B87835A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124" y="2247003"/>
              <a:ext cx="0" cy="38107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28467D-C5F5-2645-86DC-ACF708A85246}"/>
                </a:ext>
              </a:extLst>
            </p:cNvPr>
            <p:cNvCxnSpPr>
              <a:cxnSpLocks/>
            </p:cNvCxnSpPr>
            <p:nvPr/>
          </p:nvCxnSpPr>
          <p:spPr>
            <a:xfrm>
              <a:off x="3034684" y="4610997"/>
              <a:ext cx="7203440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66C2F1A-FC22-D041-A33B-0ED46EF553A1}"/>
                </a:ext>
              </a:extLst>
            </p:cNvPr>
            <p:cNvCxnSpPr>
              <a:cxnSpLocks/>
            </p:cNvCxnSpPr>
            <p:nvPr/>
          </p:nvCxnSpPr>
          <p:spPr>
            <a:xfrm>
              <a:off x="3034684" y="3029383"/>
              <a:ext cx="0" cy="158161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76A3537-420A-BE4B-AE70-0017F9DDE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2284" y="2997413"/>
              <a:ext cx="0" cy="161358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F05AF86-6D01-4D41-A66C-A5377DF98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9244" y="2997412"/>
              <a:ext cx="0" cy="161358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DFCD067-077A-ED4C-AA64-6BA42E76C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1252" y="2997412"/>
              <a:ext cx="0" cy="161358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55375EB-0E9D-4742-B70E-A2BC86CEEE27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6545309" y="4610996"/>
              <a:ext cx="0" cy="144668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97DC2C5-BA28-3048-8947-85AA615A4B6A}"/>
                </a:ext>
              </a:extLst>
            </p:cNvPr>
            <p:cNvCxnSpPr>
              <a:cxnSpLocks/>
            </p:cNvCxnSpPr>
            <p:nvPr/>
          </p:nvCxnSpPr>
          <p:spPr>
            <a:xfrm>
              <a:off x="1093936" y="1714971"/>
              <a:ext cx="4460029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87CB01C-D0B4-E846-8912-1C8741320181}"/>
                </a:ext>
              </a:extLst>
            </p:cNvPr>
            <p:cNvCxnSpPr/>
            <p:nvPr/>
          </p:nvCxnSpPr>
          <p:spPr>
            <a:xfrm flipV="1">
              <a:off x="3034684" y="2261892"/>
              <a:ext cx="0" cy="39815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97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4</cp:revision>
  <dcterms:created xsi:type="dcterms:W3CDTF">2019-10-22T14:43:42Z</dcterms:created>
  <dcterms:modified xsi:type="dcterms:W3CDTF">2019-10-31T08:47:51Z</dcterms:modified>
</cp:coreProperties>
</file>