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69F22E-820D-E047-BD6B-6A864529FE66}"/>
              </a:ext>
            </a:extLst>
          </p:cNvPr>
          <p:cNvGrpSpPr/>
          <p:nvPr/>
        </p:nvGrpSpPr>
        <p:grpSpPr>
          <a:xfrm>
            <a:off x="1295956" y="1554726"/>
            <a:ext cx="9600088" cy="3748548"/>
            <a:chOff x="1295956" y="1554726"/>
            <a:chExt cx="9600088" cy="37485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A7F5F5-0BDA-5747-A0C9-260B236D4D2F}"/>
                </a:ext>
              </a:extLst>
            </p:cNvPr>
            <p:cNvGrpSpPr/>
            <p:nvPr/>
          </p:nvGrpSpPr>
          <p:grpSpPr>
            <a:xfrm>
              <a:off x="1295956" y="1554726"/>
              <a:ext cx="9600088" cy="3748548"/>
              <a:chOff x="1300404" y="847099"/>
              <a:chExt cx="9600088" cy="37485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7E891-DD00-E048-AAFE-3A8C11C30C74}"/>
                  </a:ext>
                </a:extLst>
              </p:cNvPr>
              <p:cNvSpPr/>
              <p:nvPr/>
            </p:nvSpPr>
            <p:spPr>
              <a:xfrm>
                <a:off x="1300404" y="3071916"/>
                <a:ext cx="1379388" cy="7119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/>
                    <a:cs typeface="Calibri"/>
                  </a:rPr>
                  <a:t>Main</a:t>
                </a:r>
              </a:p>
            </p:txBody>
          </p:sp>
          <p:sp>
            <p:nvSpPr>
              <p:cNvPr id="6" name="Rounded Rectangle 145">
                <a:extLst>
                  <a:ext uri="{FF2B5EF4-FFF2-40B4-BE49-F238E27FC236}">
                    <a16:creationId xmlns:a16="http://schemas.microsoft.com/office/drawing/2014/main" id="{E7AB36CB-1500-364C-B425-0392167C4109}"/>
                  </a:ext>
                </a:extLst>
              </p:cNvPr>
              <p:cNvSpPr/>
              <p:nvPr/>
            </p:nvSpPr>
            <p:spPr>
              <a:xfrm>
                <a:off x="4132300" y="2264025"/>
                <a:ext cx="3933211" cy="2331622"/>
              </a:xfrm>
              <a:prstGeom prst="roundRect">
                <a:avLst>
                  <a:gd name="adj" fmla="val 436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F37676-A619-7342-BDB2-25339B7D805A}"/>
                  </a:ext>
                </a:extLst>
              </p:cNvPr>
              <p:cNvSpPr/>
              <p:nvPr/>
            </p:nvSpPr>
            <p:spPr>
              <a:xfrm>
                <a:off x="9521104" y="3071916"/>
                <a:ext cx="1379388" cy="7119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Arial"/>
                    <a:cs typeface="Calibri"/>
                  </a:rPr>
                  <a:t>Model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267BC9-696D-E64F-B073-A74E1216B076}"/>
                  </a:ext>
                </a:extLst>
              </p:cNvPr>
              <p:cNvSpPr/>
              <p:nvPr/>
            </p:nvSpPr>
            <p:spPr>
              <a:xfrm>
                <a:off x="5410754" y="3071916"/>
                <a:ext cx="1379388" cy="7119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/>
                    <a:cs typeface="Calibri"/>
                  </a:rPr>
                  <a:t>Ui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E60039-B4A1-D347-8EA9-7EE4F178666E}"/>
                  </a:ext>
                </a:extLst>
              </p:cNvPr>
              <p:cNvSpPr/>
              <p:nvPr/>
            </p:nvSpPr>
            <p:spPr>
              <a:xfrm>
                <a:off x="5410754" y="847099"/>
                <a:ext cx="1379388" cy="711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/>
                    <a:cs typeface="Calibri"/>
                  </a:rPr>
                  <a:t>Logic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6041A4B-D683-AE46-9378-C52FBCB9553B}"/>
                  </a:ext>
                </a:extLst>
              </p:cNvPr>
              <p:cNvCxnSpPr/>
              <p:nvPr/>
            </p:nvCxnSpPr>
            <p:spPr>
              <a:xfrm>
                <a:off x="2679793" y="3383391"/>
                <a:ext cx="2727626" cy="244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DB35008E-7A35-2548-9C0D-A349064DBA2F}"/>
                  </a:ext>
                </a:extLst>
              </p:cNvPr>
              <p:cNvCxnSpPr>
                <a:stCxn id="5" idx="0"/>
                <a:endCxn id="9" idx="1"/>
              </p:cNvCxnSpPr>
              <p:nvPr/>
            </p:nvCxnSpPr>
            <p:spPr>
              <a:xfrm rot="5400000" flipH="1" flipV="1">
                <a:off x="2766003" y="427165"/>
                <a:ext cx="1868846" cy="342065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CEB4127B-D79B-BA4A-9F89-354DD416B999}"/>
                  </a:ext>
                </a:extLst>
              </p:cNvPr>
              <p:cNvCxnSpPr>
                <a:stCxn id="9" idx="3"/>
                <a:endCxn id="7" idx="0"/>
              </p:cNvCxnSpPr>
              <p:nvPr/>
            </p:nvCxnSpPr>
            <p:spPr>
              <a:xfrm>
                <a:off x="6790142" y="1203070"/>
                <a:ext cx="3420656" cy="186884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D9BA57A-F24E-9A4F-BBDC-C42979EF86B7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flipV="1">
                <a:off x="6790142" y="3427887"/>
                <a:ext cx="2730962" cy="11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17077B-727D-1041-BFF1-9120E32D5EAC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096000" y="2266668"/>
              <a:ext cx="0" cy="1512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2</cp:revision>
  <dcterms:created xsi:type="dcterms:W3CDTF">2019-10-22T14:47:07Z</dcterms:created>
  <dcterms:modified xsi:type="dcterms:W3CDTF">2019-10-31T09:44:04Z</dcterms:modified>
</cp:coreProperties>
</file>