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1DC1-1AA0-4F2A-B5B8-4331BE86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5B800-C903-4B0B-AB2D-05D40F59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9D36-9B73-42E7-ACAE-59FDF316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6004-1838-4AF1-A5EC-DFE26C18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B973-E562-4E2F-A5B3-069B2197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2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701A-E699-450C-B37B-47FCF124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44D8D-44A9-4560-BF3E-5361B8EE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4F38-ECF8-40C2-907F-07C2A52F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8CB-ECD2-4B7A-AE3F-E333365A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778F-9D83-42FF-9C9F-8B463D4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73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AB1C4-5C98-4AB8-8A3E-A935D6DDA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E852-7526-4DFC-839D-DF636460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5E72-0ABD-49D9-B7F3-3512A7DF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D826-46AC-42D9-B7AF-9A2EF9EC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C359-A648-46C4-BB49-CEE921BC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92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8706-F6BA-4C84-BCFB-EB5CF72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B645-CB78-45A3-BE2A-90385C19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BDAC-9AA9-4B1F-80D7-856251F6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B774-EBC4-4349-B57B-4F93FCA8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0D13-BAB3-4BFA-BDA7-86327514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70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F79-B3F4-4AF2-9C98-51727A12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A9CB-3DFE-4E8A-8B1C-455251DC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ED6-3455-4C1C-8AC1-3618628B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F0A1-D9B4-42E7-8902-0087300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575F-3E98-40DA-885A-49989DC1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924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A83-A447-4438-9C87-003F3A8F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D88-4858-49CC-B4D3-74B87DF0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5C24B-F332-47AE-9F68-37168421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4961-D550-42C2-B1CE-A93D4993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3D9A-3992-4BC1-9B0F-7771953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FFA57-D920-439A-A537-16E05F97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8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4FC-5C16-436C-A3D3-580E094A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8E2E-4384-4B9B-8539-DBB26078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69578-7CB0-48F5-90C7-15BB4BBA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D18C-027E-4977-BF1D-CD5C73725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C4218-3463-40C5-A17D-0C83903CA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98CA9-3C63-4D58-8D51-ABE91058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8869-6B3E-467D-B2DC-480D471A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4F16F-7C3B-449D-A01E-EA17C883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3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B566-6482-4A7B-BAA7-17663835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C3A84-438A-4824-87DB-EC7480B4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82C04-E6B6-44DF-974C-8A3EAD16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56B8-4EA3-47F9-B5B7-29E43F10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20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038AD-05BD-41E0-B1A6-8AE19E4A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B5D26-4C7F-496F-AC98-5D06EA52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CC1DD-BAEE-46D8-856F-87BB4EE8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1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5096-0891-451C-882B-71A7F4B1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2D1-F52F-429A-826A-2C90FE3F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123CD-A0D6-4BBF-9266-9D0B14EA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D21C7-BEFF-4F22-8862-DC120575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7AD0E-2E04-432D-B47E-F59C1CB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0A8C-206C-4C34-8D56-B5E82BC9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67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370-3E58-48CE-A071-7DB0AC4D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9FAAC-DF27-48D2-A958-468B8FB3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6293-EEF8-4499-B4C7-0568B05B9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E780A-9096-439A-AEAE-7E0EDD24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B389-D884-4C68-BE34-47C68948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067D-FBC4-4411-A3B3-068AF394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3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A469A-9ABC-4398-BB50-74831ABC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A2FB8-5009-473F-BF67-F55799990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6CED-767F-41FB-A40D-E058252CC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1131-6563-4557-B7B6-C2B0C43D5202}" type="datetimeFigureOut">
              <a:rPr lang="en-SG" smtClean="0"/>
              <a:t>11/11/19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7562-49B0-43FC-89E0-6900484BA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C6F-6B7E-4DA0-A74B-1C4B41742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AA55-1201-424E-B4D7-6B76E8E29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50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3EB23-1ECB-B749-A4FB-E8454E95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536700"/>
            <a:ext cx="109220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46430" y="4378072"/>
            <a:ext cx="10680700" cy="8746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678938" y="3919722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631593" y="3423767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46430" y="4116654"/>
            <a:ext cx="9114790" cy="21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214603" y="386636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704909" y="371809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23267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A70077-B01A-C142-B0E6-E0688B4BE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49400"/>
            <a:ext cx="10934700" cy="375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35000" y="4331970"/>
            <a:ext cx="10680700" cy="920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296858" y="3834278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249513" y="3338323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35001" y="411665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8031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67061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401532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FE876-86AF-0F45-A298-20184D92C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536700"/>
            <a:ext cx="110236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89280" y="4343400"/>
            <a:ext cx="10680700" cy="909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385260" y="3839993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337915" y="3344038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editing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89281" y="4128085"/>
            <a:ext cx="6394450" cy="192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100303" y="3941825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590609" y="3793553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9908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84F57-AF4B-E743-AB7C-0F9601924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36700"/>
            <a:ext cx="11010900" cy="3784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600710" y="4354830"/>
            <a:ext cx="10680700" cy="897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9346855" y="3881842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8299510" y="3385887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deleting of card expenditure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600711" y="4128085"/>
            <a:ext cx="5091429" cy="204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5797283" y="4014093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6287589" y="3865821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390730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EE4A9-27E1-8C49-B44B-5AB28ECB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" y="1000117"/>
            <a:ext cx="11047730" cy="45422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77850" y="3531870"/>
            <a:ext cx="10680700" cy="19490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276187" y="3063154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228842" y="256719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77850" y="3317982"/>
            <a:ext cx="6350997" cy="197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6928847" y="3034327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419153" y="2886055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7823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94E5C9-84D5-F844-809A-5A55C063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20" y="996950"/>
            <a:ext cx="11055350" cy="45927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77849" y="3567326"/>
            <a:ext cx="10817855" cy="19431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355278" y="3073832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307933" y="2577877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79077" y="3353013"/>
            <a:ext cx="6622359" cy="20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7043153" y="2998986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7533459" y="2850714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7198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F6AFB-6DA8-C14E-A12B-1A2529A01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482600"/>
            <a:ext cx="11137900" cy="589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75D9D1-29EC-9E4E-8892-115259CBD4BE}"/>
              </a:ext>
            </a:extLst>
          </p:cNvPr>
          <p:cNvSpPr/>
          <p:nvPr/>
        </p:nvSpPr>
        <p:spPr>
          <a:xfrm>
            <a:off x="537210" y="3291840"/>
            <a:ext cx="10709910" cy="29946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38029-19A5-E943-A09A-7D2B7AE2DA71}"/>
              </a:ext>
            </a:extLst>
          </p:cNvPr>
          <p:cNvCxnSpPr>
            <a:cxnSpLocks/>
          </p:cNvCxnSpPr>
          <p:nvPr/>
        </p:nvCxnSpPr>
        <p:spPr>
          <a:xfrm>
            <a:off x="10267639" y="2803314"/>
            <a:ext cx="1" cy="382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EB94D-63E4-3241-BC4B-AC7F5FF8B90E}"/>
              </a:ext>
            </a:extLst>
          </p:cNvPr>
          <p:cNvSpPr txBox="1"/>
          <p:nvPr/>
        </p:nvSpPr>
        <p:spPr>
          <a:xfrm>
            <a:off x="9220294" y="2307359"/>
            <a:ext cx="155211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50"/>
                </a:solidFill>
                <a:latin typeface="+mj-lt"/>
              </a:rPr>
              <a:t>Successful adding of card bill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F7C905-CD92-F04E-9E79-14B2C17726C9}"/>
              </a:ext>
            </a:extLst>
          </p:cNvPr>
          <p:cNvSpPr/>
          <p:nvPr/>
        </p:nvSpPr>
        <p:spPr>
          <a:xfrm>
            <a:off x="538480" y="3062899"/>
            <a:ext cx="3963044" cy="204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7B34-8BB3-4B4C-9F31-F749F5E13295}"/>
              </a:ext>
            </a:extLst>
          </p:cNvPr>
          <p:cNvCxnSpPr>
            <a:cxnSpLocks/>
          </p:cNvCxnSpPr>
          <p:nvPr/>
        </p:nvCxnSpPr>
        <p:spPr>
          <a:xfrm flipH="1">
            <a:off x="4642853" y="2769024"/>
            <a:ext cx="461638" cy="204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094B18-ADEE-0945-BA85-49EF4D9E7895}"/>
              </a:ext>
            </a:extLst>
          </p:cNvPr>
          <p:cNvSpPr txBox="1"/>
          <p:nvPr/>
        </p:nvSpPr>
        <p:spPr>
          <a:xfrm>
            <a:off x="5133159" y="2620752"/>
            <a:ext cx="136244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  <a:latin typeface="+mj-lt"/>
              </a:rPr>
              <a:t>Command entered</a:t>
            </a:r>
          </a:p>
        </p:txBody>
      </p:sp>
    </p:spTree>
    <p:extLst>
      <p:ext uri="{BB962C8B-B14F-4D97-AF65-F5344CB8AC3E}">
        <p14:creationId xmlns:p14="http://schemas.microsoft.com/office/powerpoint/2010/main" val="154081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49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</dc:creator>
  <cp:lastModifiedBy>Tan Wee Theng, Terence</cp:lastModifiedBy>
  <cp:revision>30</cp:revision>
  <dcterms:created xsi:type="dcterms:W3CDTF">2019-11-07T08:38:26Z</dcterms:created>
  <dcterms:modified xsi:type="dcterms:W3CDTF">2019-11-11T11:46:16Z</dcterms:modified>
</cp:coreProperties>
</file>