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7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955F-EC64-4141-988A-3FC83EFB0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01159-C0BE-BE45-83A5-8193B16E8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2190-FC95-434B-BA1B-0862D17C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12EE-94CA-6348-8CDA-FD65601E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16F01-0858-ED44-ABEC-D16B072F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0507-41B4-6747-9D8E-BAC0E020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FB851-87A0-4143-A257-F9BBE2D09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D6741-8995-044B-A02E-01517177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46B6-4F76-D645-A6ED-449C589F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E45CD-6B02-6B42-9953-943E1B0B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1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29647-525E-D04B-AAE5-8E0B5AF9E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70FE0-7A3B-C647-A639-B8514408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65F7B-322F-0742-AAA9-B9839D89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B2C9-90FC-0947-B6A6-EBFFB3DA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7A155-A8AE-E045-9CBC-926BB136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3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4B46-5DA2-DA4A-B993-A39D5B4F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A142-5C29-5E43-8CF9-EA1EDC56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777F-6D2D-664A-8F46-35A94B36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95860-55C0-1C45-AA4A-F8331C3B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76F5-65C6-5E48-923F-2B555A58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2D94-6B63-C84B-B80C-DA3F34B9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269B3-1ABD-4A45-8569-EFE16F95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4E32B-9F71-9F45-9B07-6F28DF20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B3A4A-7D5A-494B-9D8A-EF5F8740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7167-8F46-6A48-9FDE-AF934262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2F97-553F-DB40-943F-27D80B61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2900-D034-634B-8CFF-A94509CAB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ABFEE-3F02-B342-B7B8-F509FAFA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B13C-3B50-BE43-A15F-C16320C9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E393D-4FC5-F540-8AA8-CE12A957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556FF-6CDB-5E40-AD36-00ABC19B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9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FF22-59E9-5248-943D-2FAA712F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987B-2C6C-AF47-8419-81F57615F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871CB-4209-4E4D-ACD5-A886BCC9E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87EED-6E0F-6A41-8BE0-6EE8641E0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90A89-4467-E940-907E-C87838586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965D0-870E-C844-BDD9-BEC7CFFC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00C11-5AD3-DB4F-BD41-A53EBBCA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AA377-4777-F947-800A-8EA35B35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4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59CB-9987-BA49-AAA6-03511C33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4E78A-3C40-C24F-B094-53E2FE12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1DA3C-81F1-684A-9B36-E0B3EDC7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A5737-12D0-AD41-B03D-3431E57F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9C1F2-3124-4846-A5F6-ABFFB2AA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2EEE3-8C09-B24E-9C02-2B26892D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F0875-120C-8D42-AEB7-8812257F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F6DD-A0B2-884D-90F2-3813CC29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F9D8C-7275-BE4E-832B-12F53BCE2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BEE24-FFD6-4542-992B-2F3FC7608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91BFA-3CC0-B14F-B8F9-89B4C3E7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4BF3E-ED1E-D746-895A-DF18EFB7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77230-AB49-3F45-9273-F50223D2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0B81-E829-5241-80FF-DC33B1E4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679F5-EF5F-6D41-ABA1-894F08E7C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8F799-B7A9-924C-B958-DAE5FEFB9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95209-03CA-774B-A062-A3E6FCF1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1CEBA-CD5C-9840-97BC-050FA08A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548EC-CE4F-024E-BAF8-35DADD59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51779-A1FB-0343-9F35-1312B162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9BEB4-9EFD-9046-ACA9-CF1D6CDC6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05022-8F07-9F41-A3F5-50989FBF1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48B9-88C4-E948-8957-342A597B5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0870B-1017-A744-B797-CFE4410C1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6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8CD1DA81-E95C-014B-A298-BC1034F4C4A5}"/>
              </a:ext>
            </a:extLst>
          </p:cNvPr>
          <p:cNvGrpSpPr/>
          <p:nvPr/>
        </p:nvGrpSpPr>
        <p:grpSpPr>
          <a:xfrm>
            <a:off x="383233" y="248117"/>
            <a:ext cx="11425533" cy="6325945"/>
            <a:chOff x="383233" y="248117"/>
            <a:chExt cx="11425533" cy="6325945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642D835F-C010-4445-9709-6D9005BB5D0B}"/>
                </a:ext>
              </a:extLst>
            </p:cNvPr>
            <p:cNvSpPr/>
            <p:nvPr/>
          </p:nvSpPr>
          <p:spPr>
            <a:xfrm>
              <a:off x="1245599" y="283938"/>
              <a:ext cx="10563167" cy="5590979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25100EBC-BCCA-7541-B2E4-2E3C2E911AB9}"/>
                </a:ext>
              </a:extLst>
            </p:cNvPr>
            <p:cNvSpPr/>
            <p:nvPr/>
          </p:nvSpPr>
          <p:spPr>
            <a:xfrm>
              <a:off x="4207875" y="1422512"/>
              <a:ext cx="1982688" cy="52966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ParseType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5D44142D-A717-634B-9313-BA347434E6BE}"/>
                </a:ext>
              </a:extLst>
            </p:cNvPr>
            <p:cNvSpPr/>
            <p:nvPr/>
          </p:nvSpPr>
          <p:spPr>
            <a:xfrm>
              <a:off x="1556046" y="617449"/>
              <a:ext cx="1982688" cy="382835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 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Parser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235CC1F8-EF4D-7A47-B5F7-42D593D14537}"/>
                </a:ext>
              </a:extLst>
            </p:cNvPr>
            <p:cNvSpPr/>
            <p:nvPr/>
          </p:nvSpPr>
          <p:spPr>
            <a:xfrm>
              <a:off x="1556045" y="1422513"/>
              <a:ext cx="1982688" cy="52966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ParseCommand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6EB6412F-70AC-1245-B4F7-1D42FAAF49B2}"/>
                </a:ext>
              </a:extLst>
            </p:cNvPr>
            <p:cNvSpPr/>
            <p:nvPr/>
          </p:nvSpPr>
          <p:spPr>
            <a:xfrm>
              <a:off x="5242209" y="5236529"/>
              <a:ext cx="1707581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ParseRawData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F24AC7B8-8FF5-984A-880F-F9C8EC96DD61}"/>
                </a:ext>
              </a:extLst>
            </p:cNvPr>
            <p:cNvSpPr/>
            <p:nvPr/>
          </p:nvSpPr>
          <p:spPr>
            <a:xfrm>
              <a:off x="1375082" y="2692811"/>
              <a:ext cx="1291460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ParseDeposit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7BBC491C-5602-7B42-A372-B4BC83B7DB66}"/>
                </a:ext>
              </a:extLst>
            </p:cNvPr>
            <p:cNvSpPr/>
            <p:nvPr/>
          </p:nvSpPr>
          <p:spPr>
            <a:xfrm>
              <a:off x="2155159" y="3282814"/>
              <a:ext cx="1291460" cy="395369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ParseTransfer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03D194C3-1EE7-AD41-BD25-F7551F5A2556}"/>
                </a:ext>
              </a:extLst>
            </p:cNvPr>
            <p:cNvSpPr/>
            <p:nvPr/>
          </p:nvSpPr>
          <p:spPr>
            <a:xfrm>
              <a:off x="10294863" y="2673557"/>
              <a:ext cx="1291460" cy="40519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ParseCard</a:t>
              </a:r>
            </a:p>
          </p:txBody>
        </p:sp>
        <p:sp>
          <p:nvSpPr>
            <p:cNvPr id="82" name="Rounded Rectangle 44">
              <a:extLst>
                <a:ext uri="{FF2B5EF4-FFF2-40B4-BE49-F238E27FC236}">
                  <a16:creationId xmlns:a16="http://schemas.microsoft.com/office/drawing/2014/main" id="{7CB725CA-4B3C-6B43-8707-823840E1B1CF}"/>
                </a:ext>
              </a:extLst>
            </p:cNvPr>
            <p:cNvSpPr/>
            <p:nvPr/>
          </p:nvSpPr>
          <p:spPr>
            <a:xfrm>
              <a:off x="2800889" y="2692811"/>
              <a:ext cx="1291460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ParseFind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le 44">
              <a:extLst>
                <a:ext uri="{FF2B5EF4-FFF2-40B4-BE49-F238E27FC236}">
                  <a16:creationId xmlns:a16="http://schemas.microsoft.com/office/drawing/2014/main" id="{C6205489-EDC0-9A4C-AC4E-D3B999EECFCD}"/>
                </a:ext>
              </a:extLst>
            </p:cNvPr>
            <p:cNvSpPr/>
            <p:nvPr/>
          </p:nvSpPr>
          <p:spPr>
            <a:xfrm>
              <a:off x="4221724" y="2692811"/>
              <a:ext cx="1535351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ParseExpenditure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ounded Rectangle 44">
              <a:extLst>
                <a:ext uri="{FF2B5EF4-FFF2-40B4-BE49-F238E27FC236}">
                  <a16:creationId xmlns:a16="http://schemas.microsoft.com/office/drawing/2014/main" id="{B3D337F2-A538-0A42-9032-9DF3E35F64F9}"/>
                </a:ext>
              </a:extLst>
            </p:cNvPr>
            <p:cNvSpPr/>
            <p:nvPr/>
          </p:nvSpPr>
          <p:spPr>
            <a:xfrm>
              <a:off x="5886450" y="2682812"/>
              <a:ext cx="1291460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ParseGoals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44">
              <a:extLst>
                <a:ext uri="{FF2B5EF4-FFF2-40B4-BE49-F238E27FC236}">
                  <a16:creationId xmlns:a16="http://schemas.microsoft.com/office/drawing/2014/main" id="{8965FE13-CF5E-3B4E-906A-9D35604EE4B9}"/>
                </a:ext>
              </a:extLst>
            </p:cNvPr>
            <p:cNvSpPr/>
            <p:nvPr/>
          </p:nvSpPr>
          <p:spPr>
            <a:xfrm>
              <a:off x="7307285" y="2680831"/>
              <a:ext cx="1291460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ParseSaving</a:t>
              </a:r>
            </a:p>
          </p:txBody>
        </p:sp>
        <p:sp>
          <p:nvSpPr>
            <p:cNvPr id="86" name="Rounded Rectangle 44">
              <a:extLst>
                <a:ext uri="{FF2B5EF4-FFF2-40B4-BE49-F238E27FC236}">
                  <a16:creationId xmlns:a16="http://schemas.microsoft.com/office/drawing/2014/main" id="{E5858DD2-6D5D-5147-9B7B-C435378E133F}"/>
                </a:ext>
              </a:extLst>
            </p:cNvPr>
            <p:cNvSpPr/>
            <p:nvPr/>
          </p:nvSpPr>
          <p:spPr>
            <a:xfrm>
              <a:off x="8728120" y="2683717"/>
              <a:ext cx="1443177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ParseInvestment</a:t>
              </a:r>
            </a:p>
          </p:txBody>
        </p:sp>
        <p:sp>
          <p:nvSpPr>
            <p:cNvPr id="87" name="Rounded Rectangle 50">
              <a:extLst>
                <a:ext uri="{FF2B5EF4-FFF2-40B4-BE49-F238E27FC236}">
                  <a16:creationId xmlns:a16="http://schemas.microsoft.com/office/drawing/2014/main" id="{8908C722-8533-0D4A-8BCF-B9DC51FF99C9}"/>
                </a:ext>
              </a:extLst>
            </p:cNvPr>
            <p:cNvSpPr/>
            <p:nvPr/>
          </p:nvSpPr>
          <p:spPr>
            <a:xfrm>
              <a:off x="9654942" y="3281050"/>
              <a:ext cx="1291460" cy="397131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  <a:b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ParseBond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63EBC75E-068B-0948-89D1-53D64C556058}"/>
                </a:ext>
              </a:extLst>
            </p:cNvPr>
            <p:cNvSpPr/>
            <p:nvPr/>
          </p:nvSpPr>
          <p:spPr>
            <a:xfrm rot="16200000">
              <a:off x="-2045605" y="2712777"/>
              <a:ext cx="5568378" cy="7107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DD872149-45CD-1844-889A-F47FF5FEB0EB}"/>
                </a:ext>
              </a:extLst>
            </p:cNvPr>
            <p:cNvSpPr/>
            <p:nvPr/>
          </p:nvSpPr>
          <p:spPr>
            <a:xfrm>
              <a:off x="2428237" y="1014652"/>
              <a:ext cx="238306" cy="98868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778D79F-E255-284B-8AAA-5B377FF3EA68}"/>
                </a:ext>
              </a:extLst>
            </p:cNvPr>
            <p:cNvCxnSpPr>
              <a:cxnSpLocks/>
              <a:stCxn id="89" idx="3"/>
            </p:cNvCxnSpPr>
            <p:nvPr/>
          </p:nvCxnSpPr>
          <p:spPr>
            <a:xfrm flipH="1">
              <a:off x="2547389" y="1113520"/>
              <a:ext cx="1" cy="30899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>
              <a:extLst>
                <a:ext uri="{FF2B5EF4-FFF2-40B4-BE49-F238E27FC236}">
                  <a16:creationId xmlns:a16="http://schemas.microsoft.com/office/drawing/2014/main" id="{9373D8C5-AAED-134A-98F7-44A5B577CABB}"/>
                </a:ext>
              </a:extLst>
            </p:cNvPr>
            <p:cNvCxnSpPr>
              <a:cxnSpLocks/>
            </p:cNvCxnSpPr>
            <p:nvPr/>
          </p:nvCxnSpPr>
          <p:spPr>
            <a:xfrm>
              <a:off x="2547390" y="1211540"/>
              <a:ext cx="2651829" cy="210972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7E3FFCC-D6C7-C148-B512-5AA37C7D3182}"/>
                </a:ext>
              </a:extLst>
            </p:cNvPr>
            <p:cNvCxnSpPr>
              <a:cxnSpLocks/>
            </p:cNvCxnSpPr>
            <p:nvPr/>
          </p:nvCxnSpPr>
          <p:spPr>
            <a:xfrm>
              <a:off x="1093936" y="1687344"/>
              <a:ext cx="46210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15476FE-A35D-C64D-B063-4EE24AAD41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8733" y="1687343"/>
              <a:ext cx="669142" cy="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AB959217-8498-3841-AC11-4BCC496CDF6F}"/>
                </a:ext>
              </a:extLst>
            </p:cNvPr>
            <p:cNvSpPr/>
            <p:nvPr/>
          </p:nvSpPr>
          <p:spPr>
            <a:xfrm>
              <a:off x="1324991" y="6044400"/>
              <a:ext cx="10483775" cy="52966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cxnSp>
          <p:nvCxnSpPr>
            <p:cNvPr id="95" name="Elbow Connector 19">
              <a:extLst>
                <a:ext uri="{FF2B5EF4-FFF2-40B4-BE49-F238E27FC236}">
                  <a16:creationId xmlns:a16="http://schemas.microsoft.com/office/drawing/2014/main" id="{0409E276-C5D1-0749-90F4-0E60A650AF0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040354" y="2111038"/>
              <a:ext cx="317728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6FB0C16-6D74-C946-A707-118689331E5D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12" y="2269903"/>
              <a:ext cx="8925590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664F4BE-1BDC-CE44-B813-F22BD29A3F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0812" y="2269903"/>
              <a:ext cx="0" cy="4229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72293FB-4E71-A944-931B-D73AFA748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6619" y="2269903"/>
              <a:ext cx="0" cy="4229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B96F10E-24F3-4048-B092-B9C674E12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2098" y="2269903"/>
              <a:ext cx="0" cy="4229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1170F2A-6A53-5149-A535-53FDCD203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2180" y="2259904"/>
              <a:ext cx="0" cy="4229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DDD3B1A-4A20-C945-8023-4B5C402E3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2795" y="2252061"/>
              <a:ext cx="0" cy="4229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3FA6957-D0DD-3943-990C-47A3B37F4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9708" y="2269903"/>
              <a:ext cx="0" cy="4229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C1A265F-7F00-E045-BD9D-68B4EC19B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6402" y="2269709"/>
              <a:ext cx="0" cy="41310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DA81B9E-4740-9546-BE82-9CF34E3CE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3325" y="2269903"/>
              <a:ext cx="0" cy="102162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EFD8444-8B32-5A40-B69E-6792BB223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9929" y="2269709"/>
              <a:ext cx="0" cy="102162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80B7A55-A96A-D74C-ADBB-4B9F24AAA594}"/>
                </a:ext>
              </a:extLst>
            </p:cNvPr>
            <p:cNvCxnSpPr>
              <a:stCxn id="88" idx="1"/>
            </p:cNvCxnSpPr>
            <p:nvPr/>
          </p:nvCxnSpPr>
          <p:spPr>
            <a:xfrm>
              <a:off x="738584" y="5852317"/>
              <a:ext cx="0" cy="4569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2D2AC66-BF9D-AC4A-952B-0052557F0AFB}"/>
                </a:ext>
              </a:extLst>
            </p:cNvPr>
            <p:cNvCxnSpPr>
              <a:cxnSpLocks/>
              <a:stCxn id="94" idx="1"/>
            </p:cNvCxnSpPr>
            <p:nvPr/>
          </p:nvCxnSpPr>
          <p:spPr>
            <a:xfrm flipH="1">
              <a:off x="738585" y="6309231"/>
              <a:ext cx="586406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274649B-3EFD-2647-B0A7-9AD9BEBB7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0812" y="4759104"/>
              <a:ext cx="9031236" cy="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9">
              <a:extLst>
                <a:ext uri="{FF2B5EF4-FFF2-40B4-BE49-F238E27FC236}">
                  <a16:creationId xmlns:a16="http://schemas.microsoft.com/office/drawing/2014/main" id="{1C2A07EC-5FF0-524C-B2F3-BFD114D608F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67380" y="3924916"/>
              <a:ext cx="1668374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2FE596C-6BCB-BD4C-A2ED-D1DC892F3685}"/>
                </a:ext>
              </a:extLst>
            </p:cNvPr>
            <p:cNvCxnSpPr>
              <a:cxnSpLocks/>
            </p:cNvCxnSpPr>
            <p:nvPr/>
          </p:nvCxnSpPr>
          <p:spPr>
            <a:xfrm>
              <a:off x="2800889" y="3724623"/>
              <a:ext cx="0" cy="103448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7CFEC8-E7D0-C546-8A3C-3599DF201EB8}"/>
                </a:ext>
              </a:extLst>
            </p:cNvPr>
            <p:cNvCxnSpPr>
              <a:cxnSpLocks/>
            </p:cNvCxnSpPr>
            <p:nvPr/>
          </p:nvCxnSpPr>
          <p:spPr>
            <a:xfrm>
              <a:off x="3650714" y="3090729"/>
              <a:ext cx="0" cy="166837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E086784-E549-1D46-86BD-4EDBCB05CDDF}"/>
                </a:ext>
              </a:extLst>
            </p:cNvPr>
            <p:cNvCxnSpPr>
              <a:cxnSpLocks/>
            </p:cNvCxnSpPr>
            <p:nvPr/>
          </p:nvCxnSpPr>
          <p:spPr>
            <a:xfrm>
              <a:off x="5043473" y="3081635"/>
              <a:ext cx="0" cy="166837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03D0418-4B20-6E4D-9CFA-B5B049FBFF2C}"/>
                </a:ext>
              </a:extLst>
            </p:cNvPr>
            <p:cNvCxnSpPr>
              <a:cxnSpLocks/>
            </p:cNvCxnSpPr>
            <p:nvPr/>
          </p:nvCxnSpPr>
          <p:spPr>
            <a:xfrm>
              <a:off x="6546453" y="3090729"/>
              <a:ext cx="0" cy="166837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EBD450F-2EC7-014F-898C-91D6553A60BD}"/>
                </a:ext>
              </a:extLst>
            </p:cNvPr>
            <p:cNvCxnSpPr>
              <a:cxnSpLocks/>
            </p:cNvCxnSpPr>
            <p:nvPr/>
          </p:nvCxnSpPr>
          <p:spPr>
            <a:xfrm>
              <a:off x="7982795" y="3090729"/>
              <a:ext cx="0" cy="166837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2F39C8E-675C-8D4B-A203-5CC7AACEE095}"/>
                </a:ext>
              </a:extLst>
            </p:cNvPr>
            <p:cNvCxnSpPr>
              <a:cxnSpLocks/>
            </p:cNvCxnSpPr>
            <p:nvPr/>
          </p:nvCxnSpPr>
          <p:spPr>
            <a:xfrm>
              <a:off x="9377255" y="3090729"/>
              <a:ext cx="0" cy="166837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90CF46B-012D-7C4A-91A6-689954CBE7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4278" y="3724623"/>
              <a:ext cx="0" cy="103448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635D484-B53D-234F-A8F4-0C836991DD88}"/>
                </a:ext>
              </a:extLst>
            </p:cNvPr>
            <p:cNvCxnSpPr>
              <a:cxnSpLocks/>
            </p:cNvCxnSpPr>
            <p:nvPr/>
          </p:nvCxnSpPr>
          <p:spPr>
            <a:xfrm>
              <a:off x="11052048" y="3090729"/>
              <a:ext cx="0" cy="166837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9E8647F-169F-AC44-81FF-36A1A2032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750011"/>
              <a:ext cx="0" cy="48651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46C9411-2138-F143-96E7-CC1189A1188C}"/>
                </a:ext>
              </a:extLst>
            </p:cNvPr>
            <p:cNvSpPr txBox="1"/>
            <p:nvPr/>
          </p:nvSpPr>
          <p:spPr>
            <a:xfrm>
              <a:off x="1303421" y="248117"/>
              <a:ext cx="2204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Logic, Parser Package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359F601-3714-EF4C-B102-2F6F103592C2}"/>
                </a:ext>
              </a:extLst>
            </p:cNvPr>
            <p:cNvCxnSpPr>
              <a:cxnSpLocks/>
            </p:cNvCxnSpPr>
            <p:nvPr/>
          </p:nvCxnSpPr>
          <p:spPr>
            <a:xfrm>
              <a:off x="1291580" y="2023604"/>
              <a:ext cx="0" cy="370586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B7CC90E-3450-8C4F-9871-1277102A7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2180" y="5744480"/>
              <a:ext cx="0" cy="30439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E7B5D31-82CE-4147-A8D5-90C3D5549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1581" y="5744480"/>
              <a:ext cx="5240599" cy="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D6C54A0-E95B-0E4E-953B-A8992231C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7389" y="1952175"/>
              <a:ext cx="0" cy="7142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A044FA7-A78E-C647-B30E-DBF6661357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1580" y="2023604"/>
              <a:ext cx="1255810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38A4126-BEDC-3E4C-B2A3-BA70318328FF}"/>
              </a:ext>
            </a:extLst>
          </p:cNvPr>
          <p:cNvSpPr/>
          <p:nvPr/>
        </p:nvSpPr>
        <p:spPr>
          <a:xfrm>
            <a:off x="5110112" y="3281049"/>
            <a:ext cx="1376485" cy="397917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ParseEditProfile</a:t>
            </a:r>
            <a:endParaRPr lang="en-US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C88FA8-E729-AE4D-9A14-503521C01C72}"/>
              </a:ext>
            </a:extLst>
          </p:cNvPr>
          <p:cNvCxnSpPr>
            <a:cxnSpLocks/>
          </p:cNvCxnSpPr>
          <p:nvPr/>
        </p:nvCxnSpPr>
        <p:spPr>
          <a:xfrm>
            <a:off x="5831529" y="2279991"/>
            <a:ext cx="0" cy="101134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44">
            <a:extLst>
              <a:ext uri="{FF2B5EF4-FFF2-40B4-BE49-F238E27FC236}">
                <a16:creationId xmlns:a16="http://schemas.microsoft.com/office/drawing/2014/main" id="{6D97332C-2E5C-5646-9B6D-19672854F65C}"/>
              </a:ext>
            </a:extLst>
          </p:cNvPr>
          <p:cNvSpPr/>
          <p:nvPr/>
        </p:nvSpPr>
        <p:spPr>
          <a:xfrm>
            <a:off x="6615504" y="3281049"/>
            <a:ext cx="1291460" cy="397918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{abstract}</a:t>
            </a:r>
          </a:p>
          <a:p>
            <a:pPr algn="ctr"/>
            <a:r>
              <a:rPr lang="en-US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ParseCardBill</a:t>
            </a:r>
            <a:endParaRPr lang="en-US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C08B15-ABEF-D948-A86D-1DFE5488B42C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7261207" y="2278997"/>
            <a:ext cx="27" cy="100205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59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52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6</cp:revision>
  <dcterms:created xsi:type="dcterms:W3CDTF">2019-10-22T14:12:14Z</dcterms:created>
  <dcterms:modified xsi:type="dcterms:W3CDTF">2019-11-08T15:12:41Z</dcterms:modified>
</cp:coreProperties>
</file>