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1DC1-1AA0-4F2A-B5B8-4331BE86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5B800-C903-4B0B-AB2D-05D40F59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9D36-9B73-42E7-ACAE-59FDF31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6004-1838-4AF1-A5EC-DFE26C1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B973-E562-4E2F-A5B3-069B219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2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701A-E699-450C-B37B-47FCF124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44D8D-44A9-4560-BF3E-5361B8EE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4F38-ECF8-40C2-907F-07C2A52F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8CB-ECD2-4B7A-AE3F-E333365A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778F-9D83-42FF-9C9F-8B463D4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3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AB1C4-5C98-4AB8-8A3E-A935D6DDA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E852-7526-4DFC-839D-DF636460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5E72-0ABD-49D9-B7F3-3512A7DF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D826-46AC-42D9-B7AF-9A2EF9EC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C359-A648-46C4-BB49-CEE921BC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9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8706-F6BA-4C84-BCFB-EB5CF72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B645-CB78-45A3-BE2A-90385C19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BDAC-9AA9-4B1F-80D7-856251F6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B774-EBC4-4349-B57B-4F93FCA8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0D13-BAB3-4BFA-BDA7-86327514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0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F79-B3F4-4AF2-9C98-51727A12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A9CB-3DFE-4E8A-8B1C-455251DC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ED6-3455-4C1C-8AC1-3618628B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F0A1-D9B4-42E7-8902-0087300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575F-3E98-40DA-885A-49989DC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2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A83-A447-4438-9C87-003F3A8F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D88-4858-49CC-B4D3-74B87DF0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5C24B-F332-47AE-9F68-37168421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4961-D550-42C2-B1CE-A93D4993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3D9A-3992-4BC1-9B0F-7771953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FFA57-D920-439A-A537-16E05F97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8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4FC-5C16-436C-A3D3-580E094A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8E2E-4384-4B9B-8539-DBB26078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69578-7CB0-48F5-90C7-15BB4BBA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D18C-027E-4977-BF1D-CD5C73725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C4218-3463-40C5-A17D-0C83903CA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8CA9-3C63-4D58-8D51-ABE91058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8869-6B3E-467D-B2DC-480D471A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4F16F-7C3B-449D-A01E-EA17C883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3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B566-6482-4A7B-BAA7-17663835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C3A84-438A-4824-87DB-EC7480B4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82C04-E6B6-44DF-974C-8A3EAD1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56B8-4EA3-47F9-B5B7-29E43F10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2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38AD-05BD-41E0-B1A6-8AE19E4A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B5D26-4C7F-496F-AC98-5D06EA5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CC1DD-BAEE-46D8-856F-87BB4EE8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1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5096-0891-451C-882B-71A7F4B1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2D1-F52F-429A-826A-2C90FE3F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123CD-A0D6-4BBF-9266-9D0B14EA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D21C7-BEFF-4F22-8862-DC120575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AD0E-2E04-432D-B47E-F59C1CB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0A8C-206C-4C34-8D56-B5E82BC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7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370-3E58-48CE-A071-7DB0AC4D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9FAAC-DF27-48D2-A958-468B8FB3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6293-EEF8-4499-B4C7-0568B05B9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780A-9096-439A-AEAE-7E0EDD24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B389-D884-4C68-BE34-47C68948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067D-FBC4-4411-A3B3-068AF394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3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A469A-9ABC-4398-BB50-74831ABC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2FB8-5009-473F-BF67-F5579999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6CED-767F-41FB-A40D-E058252C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7562-49B0-43FC-89E0-6900484B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C6F-6B7E-4DA0-A74B-1C4B4174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5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3EB23-1ECB-B749-A4FB-E8454E95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536700"/>
            <a:ext cx="109220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5786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947055" y="4038611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899710" y="3542656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57860" y="4139514"/>
            <a:ext cx="9114790" cy="21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214603" y="386636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704909" y="371809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3267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A70077-B01A-C142-B0E6-E0688B4BE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49400"/>
            <a:ext cx="10934700" cy="375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5786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569495" y="4058675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522150" y="3562720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57861" y="413951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8031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67061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401532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FE876-86AF-0F45-A298-20184D92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36700"/>
            <a:ext cx="110236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1214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551715" y="4058675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504370" y="3562720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00711" y="413951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0030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59060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9908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84F57-AF4B-E743-AB7C-0F9601924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36700"/>
            <a:ext cx="110109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1214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9461155" y="4048383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8413810" y="3552428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deleting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00711" y="4139515"/>
            <a:ext cx="5091429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5797283" y="4014093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6287589" y="3865821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390730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B9D101-7808-3D45-AE9B-8C33F4647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831850"/>
            <a:ext cx="11087100" cy="5194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66420" y="3795101"/>
            <a:ext cx="10680700" cy="21572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347658" y="3255207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300313" y="2759252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66420" y="3428999"/>
            <a:ext cx="6897370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6905993" y="3138357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396299" y="299008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7823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B9D101-7808-3D45-AE9B-8C33F4647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831850"/>
            <a:ext cx="11087100" cy="5194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66420" y="3795101"/>
            <a:ext cx="10680700" cy="21572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347658" y="3255207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300313" y="2759252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66420" y="3428999"/>
            <a:ext cx="6897370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6905993" y="3138357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396299" y="299008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95383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F6AFB-6DA8-C14E-A12B-1A2529A01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482600"/>
            <a:ext cx="11137900" cy="589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37210" y="3291840"/>
            <a:ext cx="10709910" cy="2994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267639" y="2803314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220294" y="230735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38480" y="3062899"/>
            <a:ext cx="3963044" cy="204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4642853" y="2769024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5133159" y="2620752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54081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49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</dc:creator>
  <cp:lastModifiedBy>Tan Wee Theng, Terence</cp:lastModifiedBy>
  <cp:revision>21</cp:revision>
  <dcterms:created xsi:type="dcterms:W3CDTF">2019-11-07T08:38:26Z</dcterms:created>
  <dcterms:modified xsi:type="dcterms:W3CDTF">2019-11-09T12:30:52Z</dcterms:modified>
</cp:coreProperties>
</file>