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3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9109112B-2C08-624B-9E81-424BB682190B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80" name="Rounded Rectangle 145">
              <a:extLst>
                <a:ext uri="{FF2B5EF4-FFF2-40B4-BE49-F238E27FC236}">
                  <a16:creationId xmlns:a16="http://schemas.microsoft.com/office/drawing/2014/main" id="{742A5549-6848-3141-869D-4A0AB60E3313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E86966-9752-EE4B-8DC3-FB707B10BA45}"/>
                </a:ext>
              </a:extLst>
            </p:cNvPr>
            <p:cNvSpPr txBox="1"/>
            <p:nvPr/>
          </p:nvSpPr>
          <p:spPr>
            <a:xfrm>
              <a:off x="1303421" y="248117"/>
              <a:ext cx="322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Find Package</a:t>
              </a:r>
            </a:p>
          </p:txBody>
        </p:sp>
        <p:sp>
          <p:nvSpPr>
            <p:cNvPr id="82" name="Rounded Rectangle 144">
              <a:extLst>
                <a:ext uri="{FF2B5EF4-FFF2-40B4-BE49-F238E27FC236}">
                  <a16:creationId xmlns:a16="http://schemas.microsoft.com/office/drawing/2014/main" id="{E5591075-809F-8840-831B-17E781A6E10C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83" name="Rounded Rectangle 12">
              <a:extLst>
                <a:ext uri="{FF2B5EF4-FFF2-40B4-BE49-F238E27FC236}">
                  <a16:creationId xmlns:a16="http://schemas.microsoft.com/office/drawing/2014/main" id="{B4339E07-1EAC-9447-8BC4-E72F177C1134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84" name="Rounded Rectangle 14">
              <a:extLst>
                <a:ext uri="{FF2B5EF4-FFF2-40B4-BE49-F238E27FC236}">
                  <a16:creationId xmlns:a16="http://schemas.microsoft.com/office/drawing/2014/main" id="{8D037691-90FE-294F-A87F-6B8E9A0B9D3F}"/>
                </a:ext>
              </a:extLst>
            </p:cNvPr>
            <p:cNvSpPr/>
            <p:nvPr/>
          </p:nvSpPr>
          <p:spPr>
            <a:xfrm>
              <a:off x="5680421" y="134044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5" name="Rounded Rectangle 14">
              <a:extLst>
                <a:ext uri="{FF2B5EF4-FFF2-40B4-BE49-F238E27FC236}">
                  <a16:creationId xmlns:a16="http://schemas.microsoft.com/office/drawing/2014/main" id="{AB77C0EF-B2B6-9042-BFD7-09E1D9AFC24F}"/>
                </a:ext>
              </a:extLst>
            </p:cNvPr>
            <p:cNvSpPr/>
            <p:nvPr/>
          </p:nvSpPr>
          <p:spPr>
            <a:xfrm>
              <a:off x="1376256" y="2660051"/>
              <a:ext cx="2290161" cy="34259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FindBankOrCardCommand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14">
              <a:extLst>
                <a:ext uri="{FF2B5EF4-FFF2-40B4-BE49-F238E27FC236}">
                  <a16:creationId xmlns:a16="http://schemas.microsoft.com/office/drawing/2014/main" id="{564DA49F-BC4D-D844-884C-C02EE1A6CA57}"/>
                </a:ext>
              </a:extLst>
            </p:cNvPr>
            <p:cNvSpPr/>
            <p:nvPr/>
          </p:nvSpPr>
          <p:spPr>
            <a:xfrm>
              <a:off x="6855848" y="2667093"/>
              <a:ext cx="2530793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FindCardExpenditureCommand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14">
              <a:extLst>
                <a:ext uri="{FF2B5EF4-FFF2-40B4-BE49-F238E27FC236}">
                  <a16:creationId xmlns:a16="http://schemas.microsoft.com/office/drawing/2014/main" id="{481E2AA7-5786-AA44-82DF-1633AFF01192}"/>
                </a:ext>
              </a:extLst>
            </p:cNvPr>
            <p:cNvSpPr/>
            <p:nvPr/>
          </p:nvSpPr>
          <p:spPr>
            <a:xfrm>
              <a:off x="4002369" y="2639999"/>
              <a:ext cx="2557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FindBankExpenditureCommand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365F2051-51BA-224B-B842-13621DB39BCB}"/>
                </a:ext>
              </a:extLst>
            </p:cNvPr>
            <p:cNvSpPr/>
            <p:nvPr/>
          </p:nvSpPr>
          <p:spPr>
            <a:xfrm>
              <a:off x="9682590" y="262139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FindBondCommand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riangle 55">
              <a:extLst>
                <a:ext uri="{FF2B5EF4-FFF2-40B4-BE49-F238E27FC236}">
                  <a16:creationId xmlns:a16="http://schemas.microsoft.com/office/drawing/2014/main" id="{F6549EF7-CD66-6D41-9BC5-7FD83BD8B9A1}"/>
                </a:ext>
              </a:extLst>
            </p:cNvPr>
            <p:cNvSpPr/>
            <p:nvPr/>
          </p:nvSpPr>
          <p:spPr>
            <a:xfrm>
              <a:off x="6529711" y="1754781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95270F-07B7-CF42-B84E-683BDAFB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548" y="2233635"/>
              <a:ext cx="8179332" cy="534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3470154-FFFF-D545-A383-527DC70F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864" y="1853649"/>
              <a:ext cx="0" cy="40672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1E3163-DC80-B349-BFDF-E6F296D3D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4792" y="2253688"/>
              <a:ext cx="6684" cy="4213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DC7B8-34C3-2944-AFE1-2D58C22D2965}"/>
                </a:ext>
              </a:extLst>
            </p:cNvPr>
            <p:cNvCxnSpPr>
              <a:cxnSpLocks/>
            </p:cNvCxnSpPr>
            <p:nvPr/>
          </p:nvCxnSpPr>
          <p:spPr>
            <a:xfrm>
              <a:off x="2487916" y="4604313"/>
              <a:ext cx="8165964" cy="668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12E5CFA-8D6D-4A47-AE61-7D9F7D3D7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3041" y="2990729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064F0-EB44-9145-9D11-A6148A0D9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1475" y="2957307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15D54B-C862-5947-8743-C7C935895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0273" y="2957307"/>
              <a:ext cx="23607" cy="165368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772A8A-F320-2341-AB93-5D1BE6750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519" y="4610996"/>
              <a:ext cx="0" cy="1389537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DE28AE0-0A26-5D4D-AFDC-EE970D0912F4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1220392" y="1525112"/>
              <a:ext cx="4460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06AD83-8940-7D45-A58F-1DD63D7B7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567" y="2261154"/>
              <a:ext cx="0" cy="3771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EB1A1DD-E08D-8B4D-921F-F75CCD52C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724" y="2254470"/>
              <a:ext cx="6684" cy="4306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43F5C6E-6422-9145-A027-F1AD99BBF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107" y="2240319"/>
              <a:ext cx="6684" cy="4213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174E210-3620-CA46-9F86-36D93E467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567" y="2997413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20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2</cp:revision>
  <dcterms:created xsi:type="dcterms:W3CDTF">2019-10-22T14:40:35Z</dcterms:created>
  <dcterms:modified xsi:type="dcterms:W3CDTF">2019-10-24T07:37:12Z</dcterms:modified>
</cp:coreProperties>
</file>