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A761-EBB5-9B42-BFA4-D1C982F6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566C-CD2F-644C-9805-6BEC92366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E7F3-6E2A-204A-8E3C-084FD1BC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B63-7075-8341-90FA-8BF5492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2036-7CBC-FE43-91F7-136FAD9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6327-A3DF-5547-B7E1-EFF71958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E5BD-57F0-F741-84AE-6CBB3263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0779-081A-1748-87C2-48F940F6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0518-454F-1C45-8665-F0328812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05FD-3911-DE4D-8B23-7AEA0D3E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EDFC-2D35-4F4E-9233-86D5C7ACC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6AA1-A35C-344B-B50A-91B87E11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63EA-0697-794E-B381-FD47095A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D67E-DA5F-B742-974B-5D8C143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BD80-DEB4-0E45-84C5-578A4548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8990-A1D7-A744-A79A-F2D4DF14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62F6-3F8C-0549-A07B-3D71F6CE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BDD4-B19B-6E4F-8D0B-A795282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8E0C-D761-624D-9882-E0B62F76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D38F-5AFC-4743-95A1-A80EA17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97FD-7976-B946-AC9C-B36134DC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706E-0DEE-7F4E-9AD4-E524223A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2B92-7495-8C47-9493-77380F8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FAA0-1E5F-844E-984B-C5314001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7174-08D9-FD42-9D81-D9546122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D719-EB27-714D-AB4B-5553F05F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218C-0F82-154D-BDFD-FB03A54CE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F878-8ACA-C344-B541-47BBCA24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2A38-4FDC-984A-9BB2-44940675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02E1-FA77-5844-BC47-3C1C33F7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D9DC-2FA3-1446-8747-AA3C554A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A2E-2EC9-1E42-94AF-650946F1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BF8-E2D3-FD45-9921-9F5B2354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894F-0E0C-8C45-801D-4512ECCA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9D64-E8EE-2644-AC8A-919DF92D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0DD8-736D-A54F-9A58-E8293F657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80F79-1A94-4B45-944A-B019523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E56C1-A576-8047-A4DC-EA7D420C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A892B-620A-D94B-9B6D-638DE6E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F365-4FCA-EC4A-9E2A-DC54596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B4C17-9DA1-DD45-932F-53C6D8CD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2959A-77AC-E743-BBBD-04A1E76C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077CA-EEE0-FC44-B37A-B60DC432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0D837-58AF-564D-9E85-4688CBB5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6B1BB-74C3-B241-8B36-CC3CBA02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7E1D9-F6B3-0B45-9E38-94244CC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8E9A-D9FD-154F-942C-97A0DD34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AD20-7B73-374F-AC1F-E76446CA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73CAF-8D85-FF4B-9164-E96320B4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3909-A5A7-AE49-858A-2F444BBD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E25D-2D96-5042-987A-B399F876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3F03-CB15-C640-BE36-AC79F215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543-610E-F54C-9275-D7D0383D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8ADED-4493-614A-A830-9E5E25D53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2849-938E-9C4F-87E5-C713E055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3B02-0D23-E341-B8F4-01355AA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8603-8053-6F45-BED0-02E6C3F8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6A7-814F-7743-A81E-A95FB526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604C8-F07B-E04B-8450-7681A96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9883-09C1-7940-B9ED-C02173B0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B803-46ED-694A-A24B-2FA42CC9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EF1A-291C-8C49-AB38-C7AA9280C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E7A0-08B4-324E-AEE2-061B31CF2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A7F5F5-0BDA-5747-A0C9-260B236D4D2F}"/>
              </a:ext>
            </a:extLst>
          </p:cNvPr>
          <p:cNvGrpSpPr/>
          <p:nvPr/>
        </p:nvGrpSpPr>
        <p:grpSpPr>
          <a:xfrm>
            <a:off x="5406306" y="1554726"/>
            <a:ext cx="5489738" cy="2936759"/>
            <a:chOff x="5410754" y="847099"/>
            <a:chExt cx="5489738" cy="29367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F37676-A619-7342-BDB2-25339B7D805A}"/>
                </a:ext>
              </a:extLst>
            </p:cNvPr>
            <p:cNvSpPr/>
            <p:nvPr/>
          </p:nvSpPr>
          <p:spPr>
            <a:xfrm>
              <a:off x="9521104" y="3071916"/>
              <a:ext cx="1379388" cy="7119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/>
                  <a:cs typeface="Calibri"/>
                </a:rPr>
                <a:t>Regex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E60039-B4A1-D347-8EA9-7EE4F178666E}"/>
                </a:ext>
              </a:extLst>
            </p:cNvPr>
            <p:cNvSpPr/>
            <p:nvPr/>
          </p:nvSpPr>
          <p:spPr>
            <a:xfrm>
              <a:off x="5410754" y="847099"/>
              <a:ext cx="1379388" cy="7119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/>
                  <a:cs typeface="Calibri"/>
                </a:rPr>
                <a:t>Logic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CEB4127B-D79B-BA4A-9F89-354DD416B999}"/>
                </a:ext>
              </a:extLst>
            </p:cNvPr>
            <p:cNvCxnSpPr>
              <a:stCxn id="9" idx="3"/>
              <a:endCxn id="7" idx="0"/>
            </p:cNvCxnSpPr>
            <p:nvPr/>
          </p:nvCxnSpPr>
          <p:spPr>
            <a:xfrm>
              <a:off x="6790142" y="1203070"/>
              <a:ext cx="3420656" cy="18688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8E6F7-B11A-4AFD-941D-9752D2EC6A40}"/>
              </a:ext>
            </a:extLst>
          </p:cNvPr>
          <p:cNvSpPr/>
          <p:nvPr/>
        </p:nvSpPr>
        <p:spPr>
          <a:xfrm>
            <a:off x="5406306" y="3779543"/>
            <a:ext cx="1379388" cy="7119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Arial"/>
                <a:cs typeface="Calibri"/>
              </a:rPr>
              <a:t>Command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8A2DE-AF83-46B5-9168-9473E10E142F}"/>
              </a:ext>
            </a:extLst>
          </p:cNvPr>
          <p:cNvSpPr/>
          <p:nvPr/>
        </p:nvSpPr>
        <p:spPr>
          <a:xfrm>
            <a:off x="1448101" y="3779543"/>
            <a:ext cx="1379388" cy="7119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Arial"/>
                <a:cs typeface="Calibri"/>
              </a:rPr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A4C38D-C522-43A8-891D-E37EC3690AF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6096000" y="2266668"/>
            <a:ext cx="0" cy="151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1">
            <a:extLst>
              <a:ext uri="{FF2B5EF4-FFF2-40B4-BE49-F238E27FC236}">
                <a16:creationId xmlns:a16="http://schemas.microsoft.com/office/drawing/2014/main" id="{D0E9347E-8312-4724-B78E-CB17F881B144}"/>
              </a:ext>
            </a:extLst>
          </p:cNvPr>
          <p:cNvCxnSpPr>
            <a:cxnSpLocks/>
            <a:stCxn id="9" idx="1"/>
            <a:endCxn id="15" idx="0"/>
          </p:cNvCxnSpPr>
          <p:nvPr/>
        </p:nvCxnSpPr>
        <p:spPr>
          <a:xfrm rot="10800000" flipV="1">
            <a:off x="2137796" y="1910697"/>
            <a:ext cx="3268511" cy="18688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8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Shamus Neo Zhi Kai</cp:lastModifiedBy>
  <cp:revision>2</cp:revision>
  <dcterms:created xsi:type="dcterms:W3CDTF">2019-10-22T14:47:07Z</dcterms:created>
  <dcterms:modified xsi:type="dcterms:W3CDTF">2019-10-22T15:28:23Z</dcterms:modified>
</cp:coreProperties>
</file>