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4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6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61DC1-1AA0-4F2A-B5B8-4331BE868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75B800-C903-4B0B-AB2D-05D40F59DD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19D36-9B73-42E7-ACAE-59FDF316D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1131-6563-4557-B7B6-C2B0C43D5202}" type="datetimeFigureOut">
              <a:rPr lang="en-SG" smtClean="0"/>
              <a:t>10/11/19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96004-1838-4AF1-A5EC-DFE26C18A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7B973-E562-4E2F-A5B3-069B2197C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0AA55-1201-424E-B4D7-6B76E8E299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7212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E701A-E699-450C-B37B-47FCF1240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C44D8D-44A9-4560-BF3E-5361B8EE9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54F38-ECF8-40C2-907F-07C2A52F3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1131-6563-4557-B7B6-C2B0C43D5202}" type="datetimeFigureOut">
              <a:rPr lang="en-SG" smtClean="0"/>
              <a:t>10/11/19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498CB-ECD2-4B7A-AE3F-E333365AE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9778F-9D83-42FF-9C9F-8B463D4AE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0AA55-1201-424E-B4D7-6B76E8E299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7365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4AB1C4-5C98-4AB8-8A3E-A935D6DDAB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51E852-7526-4DFC-839D-DF63646024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15E72-0ABD-49D9-B7F3-3512A7DF5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1131-6563-4557-B7B6-C2B0C43D5202}" type="datetimeFigureOut">
              <a:rPr lang="en-SG" smtClean="0"/>
              <a:t>10/11/19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AD826-46AC-42D9-B7AF-9A2EF9EC1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BC359-A648-46C4-BB49-CEE921BC0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0AA55-1201-424E-B4D7-6B76E8E299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6928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08706-F6BA-4C84-BCFB-EB5CF729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DB645-CB78-45A3-BE2A-90385C199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DBDAC-9AA9-4B1F-80D7-856251F63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1131-6563-4557-B7B6-C2B0C43D5202}" type="datetimeFigureOut">
              <a:rPr lang="en-SG" smtClean="0"/>
              <a:t>10/11/19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0B774-EBC4-4349-B57B-4F93FCA85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40D13-BAB3-4BFA-BDA7-86327514D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0AA55-1201-424E-B4D7-6B76E8E299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7064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46F79-B3F4-4AF2-9C98-51727A125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AA9CB-3DFE-4E8A-8B1C-455251DC6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13ED6-3455-4C1C-8AC1-3618628BD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1131-6563-4557-B7B6-C2B0C43D5202}" type="datetimeFigureOut">
              <a:rPr lang="en-SG" smtClean="0"/>
              <a:t>10/11/19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5F0A1-D9B4-42E7-8902-008730083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1575F-3E98-40DA-885A-49989DC16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0AA55-1201-424E-B4D7-6B76E8E299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39240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12A83-A447-4438-9C87-003F3A8FA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94D88-4858-49CC-B4D3-74B87DF0E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75C24B-F332-47AE-9F68-371684219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E4961-D550-42C2-B1CE-A93D49934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1131-6563-4557-B7B6-C2B0C43D5202}" type="datetimeFigureOut">
              <a:rPr lang="en-SG" smtClean="0"/>
              <a:t>10/11/19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13D9A-3992-4BC1-9B0F-7771953EC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4FFA57-D920-439A-A537-16E05F97D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0AA55-1201-424E-B4D7-6B76E8E299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884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2B4FC-5C16-436C-A3D3-580E094AD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58E2E-4384-4B9B-8539-DBB260782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F69578-7CB0-48F5-90C7-15BB4BBA0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66D18C-027E-4977-BF1D-CD5C737251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2C4218-3463-40C5-A17D-0C83903CA9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798CA9-3C63-4D58-8D51-ABE910586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1131-6563-4557-B7B6-C2B0C43D5202}" type="datetimeFigureOut">
              <a:rPr lang="en-SG" smtClean="0"/>
              <a:t>10/11/19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558869-6B3E-467D-B2DC-480D471A9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34F16F-7C3B-449D-A01E-EA17C8832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0AA55-1201-424E-B4D7-6B76E8E299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5321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0B566-6482-4A7B-BAA7-176638357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0C3A84-438A-4824-87DB-EC7480B4E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1131-6563-4557-B7B6-C2B0C43D5202}" type="datetimeFigureOut">
              <a:rPr lang="en-SG" smtClean="0"/>
              <a:t>10/11/19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182C04-E6B6-44DF-974C-8A3EAD163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5756B8-4EA3-47F9-B5B7-29E43F106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0AA55-1201-424E-B4D7-6B76E8E299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34201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B038AD-05BD-41E0-B1A6-8AE19E4AF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1131-6563-4557-B7B6-C2B0C43D5202}" type="datetimeFigureOut">
              <a:rPr lang="en-SG" smtClean="0"/>
              <a:t>10/11/19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EB5D26-4C7F-496F-AC98-5D06EA528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0CC1DD-BAEE-46D8-856F-87BB4EE85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0AA55-1201-424E-B4D7-6B76E8E299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57163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85096-0891-451C-882B-71A7F4B17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812D1-F52F-429A-826A-2C90FE3FB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123CD-A0D6-4BBF-9266-9D0B14EAC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CD21C7-BEFF-4F22-8862-DC120575E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1131-6563-4557-B7B6-C2B0C43D5202}" type="datetimeFigureOut">
              <a:rPr lang="en-SG" smtClean="0"/>
              <a:t>10/11/19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07AD0E-2E04-432D-B47E-F59C1CB03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260A8C-206C-4C34-8D56-B5E82BC9C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0AA55-1201-424E-B4D7-6B76E8E299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86765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83370-3E58-48CE-A071-7DB0AC4D0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A9FAAC-DF27-48D2-A958-468B8FB33E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B56293-EEF8-4499-B4C7-0568B05B94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E780A-9096-439A-AEAE-7E0EDD24D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1131-6563-4557-B7B6-C2B0C43D5202}" type="datetimeFigureOut">
              <a:rPr lang="en-SG" smtClean="0"/>
              <a:t>10/11/19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AB389-D884-4C68-BE34-47C68948B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C067D-FBC4-4411-A3B3-068AF3942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0AA55-1201-424E-B4D7-6B76E8E299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0335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AA469A-9ABC-4398-BB50-74831ABC9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A2FB8-5009-473F-BF67-F55799990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66CED-767F-41FB-A40D-E058252CCE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C1131-6563-4557-B7B6-C2B0C43D5202}" type="datetimeFigureOut">
              <a:rPr lang="en-SG" smtClean="0"/>
              <a:t>10/11/19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C7562-49B0-43FC-89E0-6900484BA2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FDC6F-6B7E-4DA0-A74B-1C4B41742C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0AA55-1201-424E-B4D7-6B76E8E299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95506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63EB23-1ECB-B749-A4FB-E8454E95D2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1536700"/>
            <a:ext cx="10922000" cy="37846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875D9D1-29EC-9E4E-8892-115259CBD4BE}"/>
              </a:ext>
            </a:extLst>
          </p:cNvPr>
          <p:cNvSpPr/>
          <p:nvPr/>
        </p:nvSpPr>
        <p:spPr>
          <a:xfrm>
            <a:off x="646430" y="4378072"/>
            <a:ext cx="10680700" cy="87464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7A38029-19A5-E943-A09A-7D2B7AE2DA71}"/>
              </a:ext>
            </a:extLst>
          </p:cNvPr>
          <p:cNvCxnSpPr>
            <a:cxnSpLocks/>
          </p:cNvCxnSpPr>
          <p:nvPr/>
        </p:nvCxnSpPr>
        <p:spPr>
          <a:xfrm>
            <a:off x="10678938" y="3919722"/>
            <a:ext cx="1" cy="38205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2EEB94D-63E4-3241-BC4B-AC7F5FF8B90E}"/>
              </a:ext>
            </a:extLst>
          </p:cNvPr>
          <p:cNvSpPr txBox="1"/>
          <p:nvPr/>
        </p:nvSpPr>
        <p:spPr>
          <a:xfrm>
            <a:off x="9631593" y="3423767"/>
            <a:ext cx="1552114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00B050"/>
                </a:solidFill>
                <a:latin typeface="+mj-lt"/>
              </a:rPr>
              <a:t>Successful adding of card expenditure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F7C905-CD92-F04E-9E79-14B2C17726C9}"/>
              </a:ext>
            </a:extLst>
          </p:cNvPr>
          <p:cNvSpPr/>
          <p:nvPr/>
        </p:nvSpPr>
        <p:spPr>
          <a:xfrm>
            <a:off x="646430" y="4116654"/>
            <a:ext cx="9114790" cy="2153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4B57B34-8BB3-4B4C-9F31-F749F5E13295}"/>
              </a:ext>
            </a:extLst>
          </p:cNvPr>
          <p:cNvCxnSpPr>
            <a:cxnSpLocks/>
          </p:cNvCxnSpPr>
          <p:nvPr/>
        </p:nvCxnSpPr>
        <p:spPr>
          <a:xfrm flipH="1">
            <a:off x="7214603" y="3866365"/>
            <a:ext cx="461638" cy="2041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D094B18-ADEE-0945-BA85-49EF4D9E7895}"/>
              </a:ext>
            </a:extLst>
          </p:cNvPr>
          <p:cNvSpPr txBox="1"/>
          <p:nvPr/>
        </p:nvSpPr>
        <p:spPr>
          <a:xfrm>
            <a:off x="7704909" y="3718093"/>
            <a:ext cx="1362446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FF0000"/>
                </a:solidFill>
                <a:latin typeface="+mj-lt"/>
              </a:rPr>
              <a:t>Command entered</a:t>
            </a:r>
          </a:p>
        </p:txBody>
      </p:sp>
    </p:spTree>
    <p:extLst>
      <p:ext uri="{BB962C8B-B14F-4D97-AF65-F5344CB8AC3E}">
        <p14:creationId xmlns:p14="http://schemas.microsoft.com/office/powerpoint/2010/main" val="2326721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AA70077-B01A-C142-B0E6-E0688B4BE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549400"/>
            <a:ext cx="10934700" cy="37592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875D9D1-29EC-9E4E-8892-115259CBD4BE}"/>
              </a:ext>
            </a:extLst>
          </p:cNvPr>
          <p:cNvSpPr/>
          <p:nvPr/>
        </p:nvSpPr>
        <p:spPr>
          <a:xfrm>
            <a:off x="635000" y="4331970"/>
            <a:ext cx="10680700" cy="92075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7A38029-19A5-E943-A09A-7D2B7AE2DA71}"/>
              </a:ext>
            </a:extLst>
          </p:cNvPr>
          <p:cNvCxnSpPr>
            <a:cxnSpLocks/>
          </p:cNvCxnSpPr>
          <p:nvPr/>
        </p:nvCxnSpPr>
        <p:spPr>
          <a:xfrm>
            <a:off x="10296858" y="3834278"/>
            <a:ext cx="1" cy="38205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2EEB94D-63E4-3241-BC4B-AC7F5FF8B90E}"/>
              </a:ext>
            </a:extLst>
          </p:cNvPr>
          <p:cNvSpPr txBox="1"/>
          <p:nvPr/>
        </p:nvSpPr>
        <p:spPr>
          <a:xfrm>
            <a:off x="9249513" y="3338323"/>
            <a:ext cx="1552114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00B050"/>
                </a:solidFill>
                <a:latin typeface="+mj-lt"/>
              </a:rPr>
              <a:t>Successful editing of card expenditure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F7C905-CD92-F04E-9E79-14B2C17726C9}"/>
              </a:ext>
            </a:extLst>
          </p:cNvPr>
          <p:cNvSpPr/>
          <p:nvPr/>
        </p:nvSpPr>
        <p:spPr>
          <a:xfrm>
            <a:off x="635001" y="4116655"/>
            <a:ext cx="6394450" cy="1924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4B57B34-8BB3-4B4C-9F31-F749F5E13295}"/>
              </a:ext>
            </a:extLst>
          </p:cNvPr>
          <p:cNvCxnSpPr>
            <a:cxnSpLocks/>
          </p:cNvCxnSpPr>
          <p:nvPr/>
        </p:nvCxnSpPr>
        <p:spPr>
          <a:xfrm flipH="1">
            <a:off x="7180313" y="3941825"/>
            <a:ext cx="461638" cy="2041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D094B18-ADEE-0945-BA85-49EF4D9E7895}"/>
              </a:ext>
            </a:extLst>
          </p:cNvPr>
          <p:cNvSpPr txBox="1"/>
          <p:nvPr/>
        </p:nvSpPr>
        <p:spPr>
          <a:xfrm>
            <a:off x="7670619" y="3793553"/>
            <a:ext cx="1362446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FF0000"/>
                </a:solidFill>
                <a:latin typeface="+mj-lt"/>
              </a:rPr>
              <a:t>Command entered</a:t>
            </a:r>
          </a:p>
        </p:txBody>
      </p:sp>
    </p:spTree>
    <p:extLst>
      <p:ext uri="{BB962C8B-B14F-4D97-AF65-F5344CB8AC3E}">
        <p14:creationId xmlns:p14="http://schemas.microsoft.com/office/powerpoint/2010/main" val="4015328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2FE876-86AF-0F45-A298-20184D92C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" y="1536700"/>
            <a:ext cx="11023600" cy="37846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875D9D1-29EC-9E4E-8892-115259CBD4BE}"/>
              </a:ext>
            </a:extLst>
          </p:cNvPr>
          <p:cNvSpPr/>
          <p:nvPr/>
        </p:nvSpPr>
        <p:spPr>
          <a:xfrm>
            <a:off x="589280" y="4343400"/>
            <a:ext cx="10680700" cy="9093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7A38029-19A5-E943-A09A-7D2B7AE2DA71}"/>
              </a:ext>
            </a:extLst>
          </p:cNvPr>
          <p:cNvCxnSpPr>
            <a:cxnSpLocks/>
          </p:cNvCxnSpPr>
          <p:nvPr/>
        </p:nvCxnSpPr>
        <p:spPr>
          <a:xfrm>
            <a:off x="10385260" y="3839993"/>
            <a:ext cx="1" cy="38205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2EEB94D-63E4-3241-BC4B-AC7F5FF8B90E}"/>
              </a:ext>
            </a:extLst>
          </p:cNvPr>
          <p:cNvSpPr txBox="1"/>
          <p:nvPr/>
        </p:nvSpPr>
        <p:spPr>
          <a:xfrm>
            <a:off x="9337915" y="3344038"/>
            <a:ext cx="1552114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00B050"/>
                </a:solidFill>
                <a:latin typeface="+mj-lt"/>
              </a:rPr>
              <a:t>Successful editing of card expenditure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F7C905-CD92-F04E-9E79-14B2C17726C9}"/>
              </a:ext>
            </a:extLst>
          </p:cNvPr>
          <p:cNvSpPr/>
          <p:nvPr/>
        </p:nvSpPr>
        <p:spPr>
          <a:xfrm>
            <a:off x="589281" y="4128085"/>
            <a:ext cx="6394450" cy="1924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4B57B34-8BB3-4B4C-9F31-F749F5E13295}"/>
              </a:ext>
            </a:extLst>
          </p:cNvPr>
          <p:cNvCxnSpPr>
            <a:cxnSpLocks/>
          </p:cNvCxnSpPr>
          <p:nvPr/>
        </p:nvCxnSpPr>
        <p:spPr>
          <a:xfrm flipH="1">
            <a:off x="7100303" y="3941825"/>
            <a:ext cx="461638" cy="2041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D094B18-ADEE-0945-BA85-49EF4D9E7895}"/>
              </a:ext>
            </a:extLst>
          </p:cNvPr>
          <p:cNvSpPr txBox="1"/>
          <p:nvPr/>
        </p:nvSpPr>
        <p:spPr>
          <a:xfrm>
            <a:off x="7590609" y="3793553"/>
            <a:ext cx="1362446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FF0000"/>
                </a:solidFill>
                <a:latin typeface="+mj-lt"/>
              </a:rPr>
              <a:t>Command entered</a:t>
            </a:r>
          </a:p>
        </p:txBody>
      </p:sp>
    </p:spTree>
    <p:extLst>
      <p:ext uri="{BB962C8B-B14F-4D97-AF65-F5344CB8AC3E}">
        <p14:creationId xmlns:p14="http://schemas.microsoft.com/office/powerpoint/2010/main" val="990872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A84F57-AF4B-E743-AB7C-0F96019246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" y="1536700"/>
            <a:ext cx="11010900" cy="37846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875D9D1-29EC-9E4E-8892-115259CBD4BE}"/>
              </a:ext>
            </a:extLst>
          </p:cNvPr>
          <p:cNvSpPr/>
          <p:nvPr/>
        </p:nvSpPr>
        <p:spPr>
          <a:xfrm>
            <a:off x="600710" y="4354830"/>
            <a:ext cx="10680700" cy="89789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7A38029-19A5-E943-A09A-7D2B7AE2DA71}"/>
              </a:ext>
            </a:extLst>
          </p:cNvPr>
          <p:cNvCxnSpPr>
            <a:cxnSpLocks/>
          </p:cNvCxnSpPr>
          <p:nvPr/>
        </p:nvCxnSpPr>
        <p:spPr>
          <a:xfrm>
            <a:off x="9346855" y="3881842"/>
            <a:ext cx="1" cy="38205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2EEB94D-63E4-3241-BC4B-AC7F5FF8B90E}"/>
              </a:ext>
            </a:extLst>
          </p:cNvPr>
          <p:cNvSpPr txBox="1"/>
          <p:nvPr/>
        </p:nvSpPr>
        <p:spPr>
          <a:xfrm>
            <a:off x="8299510" y="3385887"/>
            <a:ext cx="1552114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00B050"/>
                </a:solidFill>
                <a:latin typeface="+mj-lt"/>
              </a:rPr>
              <a:t>Successful deleting of card expenditure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F7C905-CD92-F04E-9E79-14B2C17726C9}"/>
              </a:ext>
            </a:extLst>
          </p:cNvPr>
          <p:cNvSpPr/>
          <p:nvPr/>
        </p:nvSpPr>
        <p:spPr>
          <a:xfrm>
            <a:off x="600711" y="4128085"/>
            <a:ext cx="5091429" cy="2041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4B57B34-8BB3-4B4C-9F31-F749F5E13295}"/>
              </a:ext>
            </a:extLst>
          </p:cNvPr>
          <p:cNvCxnSpPr>
            <a:cxnSpLocks/>
          </p:cNvCxnSpPr>
          <p:nvPr/>
        </p:nvCxnSpPr>
        <p:spPr>
          <a:xfrm flipH="1">
            <a:off x="5797283" y="4014093"/>
            <a:ext cx="461638" cy="2041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D094B18-ADEE-0945-BA85-49EF4D9E7895}"/>
              </a:ext>
            </a:extLst>
          </p:cNvPr>
          <p:cNvSpPr txBox="1"/>
          <p:nvPr/>
        </p:nvSpPr>
        <p:spPr>
          <a:xfrm>
            <a:off x="6287589" y="3865821"/>
            <a:ext cx="1362446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FF0000"/>
                </a:solidFill>
                <a:latin typeface="+mj-lt"/>
              </a:rPr>
              <a:t>Command entered</a:t>
            </a:r>
          </a:p>
        </p:txBody>
      </p:sp>
    </p:spTree>
    <p:extLst>
      <p:ext uri="{BB962C8B-B14F-4D97-AF65-F5344CB8AC3E}">
        <p14:creationId xmlns:p14="http://schemas.microsoft.com/office/powerpoint/2010/main" val="3907309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7B9D101-7808-3D45-AE9B-8C33F4647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" y="831850"/>
            <a:ext cx="11087100" cy="51943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875D9D1-29EC-9E4E-8892-115259CBD4BE}"/>
              </a:ext>
            </a:extLst>
          </p:cNvPr>
          <p:cNvSpPr/>
          <p:nvPr/>
        </p:nvSpPr>
        <p:spPr>
          <a:xfrm>
            <a:off x="554990" y="3634740"/>
            <a:ext cx="10680700" cy="231765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7A38029-19A5-E943-A09A-7D2B7AE2DA71}"/>
              </a:ext>
            </a:extLst>
          </p:cNvPr>
          <p:cNvCxnSpPr>
            <a:cxnSpLocks/>
          </p:cNvCxnSpPr>
          <p:nvPr/>
        </p:nvCxnSpPr>
        <p:spPr>
          <a:xfrm>
            <a:off x="10221928" y="3178932"/>
            <a:ext cx="1" cy="38205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2EEB94D-63E4-3241-BC4B-AC7F5FF8B90E}"/>
              </a:ext>
            </a:extLst>
          </p:cNvPr>
          <p:cNvSpPr txBox="1"/>
          <p:nvPr/>
        </p:nvSpPr>
        <p:spPr>
          <a:xfrm>
            <a:off x="9174583" y="2682977"/>
            <a:ext cx="1552114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00B050"/>
                </a:solidFill>
                <a:latin typeface="+mj-lt"/>
              </a:rPr>
              <a:t>Successful adding of card bill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F7C905-CD92-F04E-9E79-14B2C17726C9}"/>
              </a:ext>
            </a:extLst>
          </p:cNvPr>
          <p:cNvSpPr/>
          <p:nvPr/>
        </p:nvSpPr>
        <p:spPr>
          <a:xfrm>
            <a:off x="554990" y="3406139"/>
            <a:ext cx="6897370" cy="2041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4B57B34-8BB3-4B4C-9F31-F749F5E13295}"/>
              </a:ext>
            </a:extLst>
          </p:cNvPr>
          <p:cNvCxnSpPr>
            <a:cxnSpLocks/>
          </p:cNvCxnSpPr>
          <p:nvPr/>
        </p:nvCxnSpPr>
        <p:spPr>
          <a:xfrm flipH="1">
            <a:off x="6905993" y="3138357"/>
            <a:ext cx="461638" cy="2041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D094B18-ADEE-0945-BA85-49EF4D9E7895}"/>
              </a:ext>
            </a:extLst>
          </p:cNvPr>
          <p:cNvSpPr txBox="1"/>
          <p:nvPr/>
        </p:nvSpPr>
        <p:spPr>
          <a:xfrm>
            <a:off x="7396299" y="2990085"/>
            <a:ext cx="1362446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FF0000"/>
                </a:solidFill>
                <a:latin typeface="+mj-lt"/>
              </a:rPr>
              <a:t>Command entered</a:t>
            </a:r>
          </a:p>
        </p:txBody>
      </p:sp>
    </p:spTree>
    <p:extLst>
      <p:ext uri="{BB962C8B-B14F-4D97-AF65-F5344CB8AC3E}">
        <p14:creationId xmlns:p14="http://schemas.microsoft.com/office/powerpoint/2010/main" val="1782340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F72FEB-1A4A-4E47-934A-942A01E85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996950"/>
            <a:ext cx="11074400" cy="48641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875D9D1-29EC-9E4E-8892-115259CBD4BE}"/>
              </a:ext>
            </a:extLst>
          </p:cNvPr>
          <p:cNvSpPr/>
          <p:nvPr/>
        </p:nvSpPr>
        <p:spPr>
          <a:xfrm>
            <a:off x="566420" y="3840480"/>
            <a:ext cx="10680700" cy="19431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7A38029-19A5-E943-A09A-7D2B7AE2DA71}"/>
              </a:ext>
            </a:extLst>
          </p:cNvPr>
          <p:cNvCxnSpPr>
            <a:cxnSpLocks/>
          </p:cNvCxnSpPr>
          <p:nvPr/>
        </p:nvCxnSpPr>
        <p:spPr>
          <a:xfrm>
            <a:off x="10366708" y="3323809"/>
            <a:ext cx="1" cy="38205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2EEB94D-63E4-3241-BC4B-AC7F5FF8B90E}"/>
              </a:ext>
            </a:extLst>
          </p:cNvPr>
          <p:cNvSpPr txBox="1"/>
          <p:nvPr/>
        </p:nvSpPr>
        <p:spPr>
          <a:xfrm>
            <a:off x="9319363" y="2827854"/>
            <a:ext cx="1552114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00B050"/>
                </a:solidFill>
                <a:latin typeface="+mj-lt"/>
              </a:rPr>
              <a:t>Successful adding of card bill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F7C905-CD92-F04E-9E79-14B2C17726C9}"/>
              </a:ext>
            </a:extLst>
          </p:cNvPr>
          <p:cNvSpPr/>
          <p:nvPr/>
        </p:nvSpPr>
        <p:spPr>
          <a:xfrm>
            <a:off x="570230" y="3590917"/>
            <a:ext cx="7167880" cy="2267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4B57B34-8BB3-4B4C-9F31-F749F5E13295}"/>
              </a:ext>
            </a:extLst>
          </p:cNvPr>
          <p:cNvCxnSpPr>
            <a:cxnSpLocks/>
          </p:cNvCxnSpPr>
          <p:nvPr/>
        </p:nvCxnSpPr>
        <p:spPr>
          <a:xfrm flipH="1">
            <a:off x="7077443" y="3264113"/>
            <a:ext cx="461638" cy="2041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D094B18-ADEE-0945-BA85-49EF4D9E7895}"/>
              </a:ext>
            </a:extLst>
          </p:cNvPr>
          <p:cNvSpPr txBox="1"/>
          <p:nvPr/>
        </p:nvSpPr>
        <p:spPr>
          <a:xfrm>
            <a:off x="7567749" y="3115841"/>
            <a:ext cx="1362446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FF0000"/>
                </a:solidFill>
                <a:latin typeface="+mj-lt"/>
              </a:rPr>
              <a:t>Command entered</a:t>
            </a:r>
          </a:p>
        </p:txBody>
      </p:sp>
    </p:spTree>
    <p:extLst>
      <p:ext uri="{BB962C8B-B14F-4D97-AF65-F5344CB8AC3E}">
        <p14:creationId xmlns:p14="http://schemas.microsoft.com/office/powerpoint/2010/main" val="171984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3F6AFB-6DA8-C14E-A12B-1A2529A018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50" y="482600"/>
            <a:ext cx="11137900" cy="58928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875D9D1-29EC-9E4E-8892-115259CBD4BE}"/>
              </a:ext>
            </a:extLst>
          </p:cNvPr>
          <p:cNvSpPr/>
          <p:nvPr/>
        </p:nvSpPr>
        <p:spPr>
          <a:xfrm>
            <a:off x="537210" y="3291840"/>
            <a:ext cx="10709910" cy="299466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7A38029-19A5-E943-A09A-7D2B7AE2DA71}"/>
              </a:ext>
            </a:extLst>
          </p:cNvPr>
          <p:cNvCxnSpPr>
            <a:cxnSpLocks/>
          </p:cNvCxnSpPr>
          <p:nvPr/>
        </p:nvCxnSpPr>
        <p:spPr>
          <a:xfrm>
            <a:off x="10267639" y="2803314"/>
            <a:ext cx="1" cy="38205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2EEB94D-63E4-3241-BC4B-AC7F5FF8B90E}"/>
              </a:ext>
            </a:extLst>
          </p:cNvPr>
          <p:cNvSpPr txBox="1"/>
          <p:nvPr/>
        </p:nvSpPr>
        <p:spPr>
          <a:xfrm>
            <a:off x="9220294" y="2307359"/>
            <a:ext cx="1552114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00B050"/>
                </a:solidFill>
                <a:latin typeface="+mj-lt"/>
              </a:rPr>
              <a:t>Successful adding of card bill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F7C905-CD92-F04E-9E79-14B2C17726C9}"/>
              </a:ext>
            </a:extLst>
          </p:cNvPr>
          <p:cNvSpPr/>
          <p:nvPr/>
        </p:nvSpPr>
        <p:spPr>
          <a:xfrm>
            <a:off x="538480" y="3062899"/>
            <a:ext cx="3963044" cy="2041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4B57B34-8BB3-4B4C-9F31-F749F5E13295}"/>
              </a:ext>
            </a:extLst>
          </p:cNvPr>
          <p:cNvCxnSpPr>
            <a:cxnSpLocks/>
          </p:cNvCxnSpPr>
          <p:nvPr/>
        </p:nvCxnSpPr>
        <p:spPr>
          <a:xfrm flipH="1">
            <a:off x="4642853" y="2769024"/>
            <a:ext cx="461638" cy="2041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D094B18-ADEE-0945-BA85-49EF4D9E7895}"/>
              </a:ext>
            </a:extLst>
          </p:cNvPr>
          <p:cNvSpPr txBox="1"/>
          <p:nvPr/>
        </p:nvSpPr>
        <p:spPr>
          <a:xfrm>
            <a:off x="5133159" y="2620752"/>
            <a:ext cx="1362446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FF0000"/>
                </a:solidFill>
                <a:latin typeface="+mj-lt"/>
              </a:rPr>
              <a:t>Command entered</a:t>
            </a:r>
          </a:p>
        </p:txBody>
      </p:sp>
    </p:spTree>
    <p:extLst>
      <p:ext uri="{BB962C8B-B14F-4D97-AF65-F5344CB8AC3E}">
        <p14:creationId xmlns:p14="http://schemas.microsoft.com/office/powerpoint/2010/main" val="1540818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</TotalTime>
  <Words>49</Words>
  <Application>Microsoft Macintosh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Mong</dc:creator>
  <cp:lastModifiedBy>Tan Wee Theng, Terence</cp:lastModifiedBy>
  <cp:revision>26</cp:revision>
  <dcterms:created xsi:type="dcterms:W3CDTF">2019-11-07T08:38:26Z</dcterms:created>
  <dcterms:modified xsi:type="dcterms:W3CDTF">2019-11-09T18:50:29Z</dcterms:modified>
</cp:coreProperties>
</file>