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DE6-4EBA-42C8-B3D0-8B31FCD2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56600-B7A0-433A-BE36-9E45B6BD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22AE-49A7-4D7B-8ED9-5EC04977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8FAD-264E-4F5F-BD44-4A9799BC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B2B8-DC20-426D-9D1E-D14C465E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01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709-7176-4FB4-81A6-3DDC8A8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4F87F-F780-4C81-B25E-EF550143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D9B6-8400-4480-941D-1CB429BB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0709-A569-492A-B5A3-8F58E56F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E876-73BC-490D-A5F7-62C2146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36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AC04C-990E-4258-A627-1AEDD738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70140-EEFE-4933-8A98-44E07E3B5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339F-4955-4A62-84F1-60074403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DC3A-5C38-4393-AA2A-CBC72429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F205-2C2F-4515-BA51-4A1448D8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801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009-0E0F-443E-8CA0-A3A62FE6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8AB-F821-4093-9539-4013E5EA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2C86-109B-4958-8784-87D917B4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9D8-824D-4931-8A65-883BEC52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45A5-78A7-4C8D-BF2F-C61B7C56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47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5BB-475C-4A0F-9ABF-3E13FD3C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A5BC-D7D1-466B-89E9-06DC174B7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694C-16AB-4D27-BA45-E86134E9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4502-2183-47C7-A8F3-2129FA31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18E4-1F5F-4F8D-933A-96BE6892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8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2EF-099D-44F2-88FB-A5B01364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53ED-9B1A-43D5-9917-103C7F18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E98C-6226-4363-A293-703F247A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3CAA-F8BD-4E5B-9EE5-502A2BC8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3768-CD55-4630-8A3F-64601415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E3415-B67B-4AEA-8273-27820C9B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44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CF35-44BD-47D2-9E50-B2F5A28C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D6AD-59DF-437D-BAC3-630E9E13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EB21-6CA0-4605-BEA2-2AE4AD08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AE3F7-C6C0-40EB-A62D-A4CD77B4C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5363-4597-4F82-9586-0DC2844D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09D3-C510-4438-89C9-B5474911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2EDF-0D40-4769-9FE9-740972EE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ED68B-D2B9-4C45-8C2F-41361340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7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8728-55B2-4E97-8099-9D180B3A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0ADF5-D3F0-40CF-B40C-7988BD7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9E1C1-102D-4EF3-B253-E758E60D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5AE2C-679A-40C4-AAA4-AC3CAE38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25EE-73EB-4FA2-B33E-171B9560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0E23F-3C12-4B80-8C04-CCA06B2C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93494-8AE1-4818-B6CB-8570EFC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3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1815-9676-474D-B423-DDC844A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2240-8DC3-457F-B3A5-B83B185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122E-DB52-4666-A35C-E9C2C4CFD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5103-E030-4DF9-A166-895869F5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D29-2582-4054-9090-67477833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225E6-B2EB-4492-9498-0B6E81BD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51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A2BB-866F-4E43-80B8-5ABC2354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FF7F3-011F-4D8C-96C8-0D9347E0F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5A996-DD3C-4C9D-A4FC-9DD625E8E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A4915-B6EF-49A4-BFE7-F3C0BE2D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CB8F-839E-4C71-99EE-522C7356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F458-D0B2-4598-A6B0-1D4E550A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55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64D88-99E6-4C94-999E-912D2B7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8DD46-CD6A-4014-90B5-98D3917E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6D25-6500-4B3B-B6AF-96351CD95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D961-63A9-4A2F-88FC-DD2B4E088915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F5CE-B0AD-487C-8A1D-F9730CEB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0EE0-5F7C-4509-9B80-F341BDFA8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4290-BDB3-4634-B747-D30C90316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3FEBD-401A-4588-BFC2-3145C07B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052512"/>
            <a:ext cx="10191750" cy="4752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000125" y="3566549"/>
            <a:ext cx="7446653" cy="234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4975888" y="3120250"/>
            <a:ext cx="275116" cy="44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4816090" y="279585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000125" y="3814148"/>
            <a:ext cx="9920517" cy="1876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>
            <a:off x="10528917" y="2947386"/>
            <a:ext cx="79851" cy="8084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8446778" y="2419812"/>
            <a:ext cx="216199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transfer between two savings account</a:t>
            </a:r>
          </a:p>
        </p:txBody>
      </p:sp>
    </p:spTree>
    <p:extLst>
      <p:ext uri="{BB962C8B-B14F-4D97-AF65-F5344CB8AC3E}">
        <p14:creationId xmlns:p14="http://schemas.microsoft.com/office/powerpoint/2010/main" val="135663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40BFD-64F4-403D-838F-4C45FAF0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57411"/>
            <a:ext cx="10077450" cy="4371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000125" y="3622772"/>
            <a:ext cx="7446652" cy="177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4975888" y="3120250"/>
            <a:ext cx="275116" cy="44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4816090" y="279585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000125" y="3814149"/>
            <a:ext cx="9920517" cy="16278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>
            <a:off x="10537794" y="2881477"/>
            <a:ext cx="70974" cy="8743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8446777" y="2419812"/>
            <a:ext cx="2401735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transfer between savings and investment account</a:t>
            </a:r>
          </a:p>
        </p:txBody>
      </p:sp>
    </p:spTree>
    <p:extLst>
      <p:ext uri="{BB962C8B-B14F-4D97-AF65-F5344CB8AC3E}">
        <p14:creationId xmlns:p14="http://schemas.microsoft.com/office/powerpoint/2010/main" val="378705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Mong</cp:lastModifiedBy>
  <cp:revision>1</cp:revision>
  <dcterms:created xsi:type="dcterms:W3CDTF">2019-11-10T07:39:16Z</dcterms:created>
  <dcterms:modified xsi:type="dcterms:W3CDTF">2019-11-10T07:39:47Z</dcterms:modified>
</cp:coreProperties>
</file>