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AEE-9826-471D-8904-391BF6236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ADB21-6B62-4108-96D0-EBB511190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5E25-0F50-45C0-B377-71D7EDD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76D2-A4FD-48BB-8257-66411AAF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D706E-7A07-4009-935F-AADA5FFD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63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622F-4403-46B1-B1B3-395E975D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AC595-0BA2-4411-8270-0988D9B7E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258D-FE6C-46A7-9D1C-25FA5B8A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39AA1-BCD7-48A0-995E-BAB05D3F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6670B-79F6-428D-84C1-76CA5355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998B-7515-4EA6-A45E-46758303F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29EA2-E5E2-49DB-9911-2C36F779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F9892-EFDB-4679-AF5D-83337AB9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4732-955C-4A81-958E-BEA35AD7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8FDED-7284-48BB-95B3-4F422634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021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A3CC-7345-4DAE-90D9-90910955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4E3C-B18A-4193-9A0A-7AF22375F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A6E98-1543-4686-B81C-D135D79D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096B-7C3D-405D-8437-B1847E83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FE32D-DD43-4220-98DA-B22AB0D5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6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87CC-FA9E-40EA-A22A-3161A64F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9591-3FCF-4310-8088-949235301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E469E-B3BC-47DC-89FB-5E5F1B8B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0D31-EEF0-42A3-8FBB-757E3A5B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7B83-35D9-459A-B57C-08D1B4F6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7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8C8E2-770E-4927-8C10-BBFD71F3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B877-715E-4E1C-A952-98DBF34AD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4636E-5268-4240-A6FF-B2CFCA9DB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0B4C5-E52C-4A3C-9A67-647C56D4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D449-92A8-48AD-8B04-6325F764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69950-49D3-4210-99BA-BB9F8F51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48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9CB0-E012-45CB-8FE3-5B83E500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5A8CE-208B-426E-AEF7-7113CD2EC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77B6-EC43-4837-BD06-138785F2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ED009-50B0-4A7D-862F-29F80B08B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A8973-766D-4324-9371-44BD1110A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11771-3CB6-4918-8A33-A59F95C1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CDAAE-F41E-4126-8616-269BFD0F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36FE1-A1E9-487B-BCC6-38111800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498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4A7F-16BE-4128-A54F-61D9CD0A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6494-DAD8-4589-961B-DC26941F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783E2-B3FE-451B-8509-9FC07C65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85B3-9286-4880-99A4-E945AE0D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74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0AF0D-1B73-4653-9397-4DB8484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02C31-D686-4F8D-AC3F-926A1603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57382-8DBC-4071-B201-D4A6DE8C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79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8321-4BA6-4D4F-92A0-DDDF327D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D87-4741-455B-9065-6A4F607D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C9C9E-4C5F-4517-AF57-9964954C3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E09C1-A93B-406C-BDD5-BDA2BD1D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DA58B-1BF9-4EC5-AE19-E3164E7A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4E99B-0FFE-4297-9749-DB7D5C1C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49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0327-1761-4F01-8CB0-A1408354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8B4B3-01CA-4746-AB3D-0728C87AD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2C6C4-6689-4428-B10B-3D91AC63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40322-60A7-4403-A2CF-BE16B7965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9B44-1B0E-4FAD-8150-8AFBEA24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14CD1-8523-4E38-846E-5FF5003D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25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E5148-8E3B-44CF-886B-C8833E4F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A121-0A76-4670-9A3C-D139F2C8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FCD3F-9BCE-4126-9FC2-A09DF3BB1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E6C9B-255E-4DDF-9ACA-AE1654475547}" type="datetimeFigureOut">
              <a:rPr lang="en-SG" smtClean="0"/>
              <a:t>3/4/2020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07B66-00CE-4C5C-8E51-1E89CD28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A68A1-F7E1-4484-9544-7982843F6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5440-2AC3-4F60-A493-1C2F13CA2CB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317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7406D7-BC2D-4006-9834-F285E3A8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46" y="47008"/>
            <a:ext cx="6723908" cy="66714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69C22-FE61-4B70-A607-4E2AAEB830B4}"/>
              </a:ext>
            </a:extLst>
          </p:cNvPr>
          <p:cNvSpPr/>
          <p:nvPr/>
        </p:nvSpPr>
        <p:spPr>
          <a:xfrm>
            <a:off x="1871663" y="3622220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Front, AIN1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1468F3-B111-4023-B4B0-E910F0131E98}"/>
              </a:ext>
            </a:extLst>
          </p:cNvPr>
          <p:cNvSpPr/>
          <p:nvPr/>
        </p:nvSpPr>
        <p:spPr>
          <a:xfrm>
            <a:off x="1871663" y="3986891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Back, BIN1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A5D18-11A2-41A8-913A-47C02ACE7777}"/>
              </a:ext>
            </a:extLst>
          </p:cNvPr>
          <p:cNvSpPr/>
          <p:nvPr/>
        </p:nvSpPr>
        <p:spPr>
          <a:xfrm>
            <a:off x="1871663" y="3815439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Back, AIN1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CA422C-69F8-4A3E-9B0B-CF1DFEBCC864}"/>
              </a:ext>
            </a:extLst>
          </p:cNvPr>
          <p:cNvSpPr/>
          <p:nvPr/>
        </p:nvSpPr>
        <p:spPr>
          <a:xfrm>
            <a:off x="1871663" y="3429001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Front, BIN1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BDFEA7-73F1-45FA-8FFC-AF16794D9156}"/>
              </a:ext>
            </a:extLst>
          </p:cNvPr>
          <p:cNvSpPr/>
          <p:nvPr/>
        </p:nvSpPr>
        <p:spPr>
          <a:xfrm>
            <a:off x="4443227" y="1914526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>
                <a:solidFill>
                  <a:schemeClr val="tx1"/>
                </a:solidFill>
              </a:rPr>
              <a:t>Back, AIN2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9C2A5-F561-4E63-80D5-92349F726468}"/>
              </a:ext>
            </a:extLst>
          </p:cNvPr>
          <p:cNvSpPr/>
          <p:nvPr/>
        </p:nvSpPr>
        <p:spPr>
          <a:xfrm>
            <a:off x="1871663" y="2886077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Front, BIN1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69564F-F0C6-4B14-88BA-89C84D648F2E}"/>
              </a:ext>
            </a:extLst>
          </p:cNvPr>
          <p:cNvSpPr/>
          <p:nvPr/>
        </p:nvSpPr>
        <p:spPr>
          <a:xfrm>
            <a:off x="8015102" y="1521958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>
                <a:solidFill>
                  <a:schemeClr val="tx1"/>
                </a:solidFill>
              </a:rPr>
              <a:t>Front, AIN2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4F00A-7339-4AB1-9C1E-70E54E9F8C3D}"/>
              </a:ext>
            </a:extLst>
          </p:cNvPr>
          <p:cNvSpPr/>
          <p:nvPr/>
        </p:nvSpPr>
        <p:spPr>
          <a:xfrm>
            <a:off x="5757863" y="3086102"/>
            <a:ext cx="1735558" cy="1564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Red LED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388AAA-6394-4B3B-A647-84E2A56C51FC}"/>
              </a:ext>
            </a:extLst>
          </p:cNvPr>
          <p:cNvSpPr/>
          <p:nvPr/>
        </p:nvSpPr>
        <p:spPr>
          <a:xfrm>
            <a:off x="7910513" y="1928812"/>
            <a:ext cx="864021" cy="355834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BC9C-1F99-438C-8B5E-B9A4BE1F49BA}"/>
              </a:ext>
            </a:extLst>
          </p:cNvPr>
          <p:cNvSpPr/>
          <p:nvPr/>
        </p:nvSpPr>
        <p:spPr>
          <a:xfrm>
            <a:off x="6629399" y="2128162"/>
            <a:ext cx="864021" cy="914400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5A65AD-D822-47E3-B72B-EA3C016A0B0F}"/>
              </a:ext>
            </a:extLst>
          </p:cNvPr>
          <p:cNvSpPr/>
          <p:nvPr/>
        </p:nvSpPr>
        <p:spPr>
          <a:xfrm>
            <a:off x="4443227" y="2128162"/>
            <a:ext cx="2043112" cy="156484"/>
          </a:xfrm>
          <a:prstGeom prst="rect">
            <a:avLst/>
          </a:prstGeom>
          <a:solidFill>
            <a:srgbClr val="00206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SG" dirty="0">
                <a:solidFill>
                  <a:schemeClr val="tx1"/>
                </a:solidFill>
              </a:rPr>
              <a:t>Back, BIN2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1EF2E-0C23-411B-B1D3-94D087682FD6}"/>
              </a:ext>
            </a:extLst>
          </p:cNvPr>
          <p:cNvSpPr/>
          <p:nvPr/>
        </p:nvSpPr>
        <p:spPr>
          <a:xfrm>
            <a:off x="6629399" y="1521958"/>
            <a:ext cx="864021" cy="388482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3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Quek Aik Peng</dc:creator>
  <cp:lastModifiedBy>Quek Aik Peng</cp:lastModifiedBy>
  <cp:revision>5</cp:revision>
  <dcterms:created xsi:type="dcterms:W3CDTF">2020-04-03T04:23:59Z</dcterms:created>
  <dcterms:modified xsi:type="dcterms:W3CDTF">2020-04-03T06:19:32Z</dcterms:modified>
</cp:coreProperties>
</file>