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73" r:id="rId3"/>
    <p:sldId id="274" r:id="rId4"/>
    <p:sldId id="276" r:id="rId5"/>
    <p:sldId id="277" r:id="rId6"/>
    <p:sldId id="278" r:id="rId7"/>
    <p:sldId id="272" r:id="rId8"/>
    <p:sldId id="275" r:id="rId9"/>
    <p:sldId id="279" r:id="rId10"/>
    <p:sldId id="281" r:id="rId11"/>
    <p:sldId id="259" r:id="rId12"/>
    <p:sldId id="262" r:id="rId13"/>
    <p:sldId id="260" r:id="rId14"/>
    <p:sldId id="261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lendarCommand" id="{CA7E4F39-6956-441C-A191-E4287EE239B4}">
          <p14:sldIdLst>
            <p14:sldId id="273"/>
            <p14:sldId id="274"/>
          </p14:sldIdLst>
        </p14:section>
        <p14:section name="View" id="{9DA2FE43-C71B-4B78-A9C9-6C19A1C4F6FA}">
          <p14:sldIdLst/>
        </p14:section>
        <p14:section name="Architecture" id="{92472FCF-B0C4-4CF9-9F32-790ADB12E30D}">
          <p14:sldIdLst>
            <p14:sldId id="276"/>
            <p14:sldId id="277"/>
            <p14:sldId id="278"/>
          </p14:sldIdLst>
        </p14:section>
        <p14:section name="list by category&amp;time" id="{B8DE2B35-3991-4D27-AF05-C2200B339A02}">
          <p14:sldIdLst>
            <p14:sldId id="272"/>
            <p14:sldId id="275"/>
          </p14:sldIdLst>
        </p14:section>
        <p14:section name="Add Command" id="{823A69D9-E722-481E-BE4F-CF68C1E3722D}">
          <p14:sldIdLst>
            <p14:sldId id="279"/>
            <p14:sldId id="281"/>
          </p14:sldIdLst>
        </p14:section>
        <p14:section name="Shapes" id="{8B5A42F4-DE71-42EF-A56E-C1A1DE3D4272}">
          <p14:sldIdLst>
            <p14:sldId id="259"/>
            <p14:sldId id="262"/>
            <p14:sldId id="260"/>
            <p14:sldId id="261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56AF7-0D1C-4071-AAD1-023829021DB5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0C562-0317-4016-B00D-F7A013D762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8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86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6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97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89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2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15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4ECD-9BC2-4030-A03B-9556751C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7340-4DA9-4988-91FD-FB7A9949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B57E-922D-424F-ABEF-07B326C3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6DA0-FC76-4C54-8B19-0865F754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DB66-E5C7-48C4-9017-A6F37B6A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53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E7DC-CAD7-4520-B5BF-D1BD0C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D5F-E02A-445A-B2D4-BE4CF1C5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DF55-21C4-4645-86EB-18C5031F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F952-D947-4432-AE40-4B3B8D83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FBAB-842F-4A1B-BB0C-A563E7A1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6C41C-C51A-437F-99CC-E0CBD4608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E86E-00E1-4302-9D04-6034172FE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B30F-7855-494C-89FE-7015C62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5D8E-6662-41B0-8A89-4E7693E2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2993-EAC6-4A4E-8016-9D8C3D7E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777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5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2608" y="6492876"/>
            <a:ext cx="1637792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6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4"/>
            <a:ext cx="103632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7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3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27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47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8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388B-959E-4726-91D9-5AADCDBC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7DF5-6BEB-41A6-8B4B-F37A9A7B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6D8A-2759-4AEE-85DD-6C5C1AEE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026F-4922-4EA2-9CAD-F001FE6D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3D9D-0622-4C7C-8E2B-AA5001FE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4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6" y="4800601"/>
            <a:ext cx="73152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2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6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1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33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0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9C3-CC7F-4C15-ADAE-F4942E9D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86C8-61E0-465D-B541-A0D45598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919E-27F7-4259-B6F9-54C8D45C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A1CE-5835-4FF3-9A79-5BD3F4D8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7826-DCCD-4820-BF15-B638D671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85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415-BD71-47C3-8DF6-E1962D5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B8E4-1172-44B8-8CB1-1A5E71D39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9EAB9-6236-476A-93B3-B6E788EA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4D202-811B-4440-B6B6-91A23F04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31A8-9CA4-445B-8BEB-D8939870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E101-B297-4A83-B482-5FB4F471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8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39FD-6ABA-44B5-885D-676C182A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9DD9-1AD3-4BD2-967A-E2D887B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CFCE-714B-412F-A8EC-C457BB17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5CCEE-D5FC-472B-A25B-435458B6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C31B1-BBCF-44A1-9098-01F77661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705CD-39B9-4BAE-B487-EDD034AC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2E6F5-BFC4-43A8-A394-F485CC8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5A9E5-A802-494D-99C5-F43E8AB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3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3CE7-5C16-4AC1-9CB5-28344235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9736C-7829-4032-83DA-5505443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D7B84-C1F2-4F87-B92F-7B1B388A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9997-0F5E-4AB2-8A22-1F31BAFC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2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29DBA-543B-4700-893B-4D603A14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676AE-0446-4DF4-B367-492B2A6C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03920-A5B0-4E29-A289-22AF21FD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ED5F-1B78-4C43-9A6C-558F957A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773B-A8F3-4049-A05C-E2449B0D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723D6-B02D-4244-9848-E935DFD0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E1FAF-2E67-4DFC-8440-4962A6BC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3F19D-44FD-467F-80D3-600DFF08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C284-84FC-448B-B22F-648BE35D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3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B63-56C2-41EE-BF6E-43A315AD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B6710-17F1-4A78-8442-155B19ACC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8B38-8DBD-4E88-8D7B-C573F0ED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41757-668C-46B3-B774-004D99B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B06D-D452-4345-A03C-2A666475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7F5D-2600-451B-B981-FBAD7B2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75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9D3EF-DE92-43D2-B539-994AB38B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35C6-BF06-44B2-87DE-F3F65E92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4013-B8B9-4FEA-ACF2-8FB75E24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1B05-BD88-49A0-9AA3-50FC6A6A3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7905-29B5-4007-8478-91352129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8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6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AF2A4-DE4A-4C4A-86A8-5B238CF36E59}"/>
              </a:ext>
            </a:extLst>
          </p:cNvPr>
          <p:cNvGrpSpPr/>
          <p:nvPr/>
        </p:nvGrpSpPr>
        <p:grpSpPr>
          <a:xfrm>
            <a:off x="1659767" y="1063463"/>
            <a:ext cx="168320" cy="440430"/>
            <a:chOff x="1573333" y="710747"/>
            <a:chExt cx="168320" cy="440430"/>
          </a:xfrm>
        </p:grpSpPr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294BD05D-A129-4DB6-8F4F-D0AF43AD3168}"/>
                </a:ext>
              </a:extLst>
            </p:cNvPr>
            <p:cNvSpPr/>
            <p:nvPr/>
          </p:nvSpPr>
          <p:spPr>
            <a:xfrm>
              <a:off x="1573333" y="710747"/>
              <a:ext cx="168320" cy="10114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cxnSp>
          <p:nvCxnSpPr>
            <p:cNvPr id="71" name="Elbow Connector 26">
              <a:extLst>
                <a:ext uri="{FF2B5EF4-FFF2-40B4-BE49-F238E27FC236}">
                  <a16:creationId xmlns:a16="http://schemas.microsoft.com/office/drawing/2014/main" id="{2487C967-909C-4B3C-9CCA-DD9F8BB409B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487853" y="981533"/>
              <a:ext cx="339285" cy="4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4" name="Elbow Connector 26">
            <a:extLst>
              <a:ext uri="{FF2B5EF4-FFF2-40B4-BE49-F238E27FC236}">
                <a16:creationId xmlns:a16="http://schemas.microsoft.com/office/drawing/2014/main" id="{7BDA7F2E-D385-4DAB-BA60-4D5FB11357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02906" y="3810036"/>
            <a:ext cx="853452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60521" y="2730937"/>
            <a:ext cx="3015019" cy="92339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execute( ):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setNumber</a:t>
            </a:r>
            <a:r>
              <a:rPr lang="en-US" sz="14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CaldendarCommand</a:t>
            </a:r>
            <a:r>
              <a:rPr lang="en-US" sz="1400" dirty="0">
                <a:solidFill>
                  <a:prstClr val="black"/>
                </a:solidFill>
              </a:rPr>
              <a:t>(month: Integer)</a:t>
            </a:r>
          </a:p>
        </p:txBody>
      </p:sp>
      <p:cxnSp>
        <p:nvCxnSpPr>
          <p:cNvPr id="119" name="Elbow Connector 31">
            <a:extLst>
              <a:ext uri="{FF2B5EF4-FFF2-40B4-BE49-F238E27FC236}">
                <a16:creationId xmlns:a16="http://schemas.microsoft.com/office/drawing/2014/main" id="{501C8244-E84B-4427-88BA-336502CC28E8}"/>
              </a:ext>
            </a:extLst>
          </p:cNvPr>
          <p:cNvCxnSpPr>
            <a:cxnSpLocks/>
          </p:cNvCxnSpPr>
          <p:nvPr/>
        </p:nvCxnSpPr>
        <p:spPr>
          <a:xfrm>
            <a:off x="3645188" y="4580156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3" name="Elbow Connector 52">
            <a:extLst>
              <a:ext uri="{FF2B5EF4-FFF2-40B4-BE49-F238E27FC236}">
                <a16:creationId xmlns:a16="http://schemas.microsoft.com/office/drawing/2014/main" id="{40A36D7A-352C-468F-BDC6-E4AEC62F0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7990" y="2593331"/>
            <a:ext cx="1680897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360521" y="1386471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 err="1">
                <a:solidFill>
                  <a:prstClr val="black"/>
                </a:solidFill>
              </a:rPr>
              <a:t>CalendarCommand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63759" y="1656927"/>
            <a:ext cx="3011783" cy="121324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daysInMonth</a:t>
            </a:r>
            <a:r>
              <a:rPr lang="en-US" sz="1400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totalDays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totalWeeks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startingDay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month: Integer</a:t>
            </a: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BA3001DF-0641-4E32-8E5A-D3F91BD3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85" y="4588104"/>
            <a:ext cx="3015019" cy="38252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searchDate</a:t>
            </a:r>
            <a:r>
              <a:rPr lang="en-US" sz="1400" dirty="0">
                <a:solidFill>
                  <a:prstClr val="black"/>
                </a:solidFill>
              </a:rPr>
              <a:t>(n: Date): </a:t>
            </a:r>
            <a:r>
              <a:rPr lang="en-US" sz="1400" dirty="0" err="1">
                <a:solidFill>
                  <a:prstClr val="black"/>
                </a:solidFill>
              </a:rPr>
              <a:t>ArrayList</a:t>
            </a:r>
            <a:r>
              <a:rPr lang="en-US" sz="1400" dirty="0">
                <a:solidFill>
                  <a:prstClr val="black"/>
                </a:solidFill>
              </a:rPr>
              <a:t>&lt;task&gt;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585A8E-34BB-4EF0-A867-3553A3A09D14}"/>
              </a:ext>
            </a:extLst>
          </p:cNvPr>
          <p:cNvGrpSpPr/>
          <p:nvPr/>
        </p:nvGrpSpPr>
        <p:grpSpPr>
          <a:xfrm>
            <a:off x="360521" y="511776"/>
            <a:ext cx="1969616" cy="542840"/>
            <a:chOff x="416050" y="246637"/>
            <a:chExt cx="1969616" cy="542840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16051" y="246637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Command {abstract}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2EDF78D9-55D3-4D6A-BFC6-49A34D027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0" y="517093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+ execute() {abstract}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86C835-A085-46C2-9BF6-FEAA648D3248}"/>
              </a:ext>
            </a:extLst>
          </p:cNvPr>
          <p:cNvGrpSpPr/>
          <p:nvPr/>
        </p:nvGrpSpPr>
        <p:grpSpPr>
          <a:xfrm>
            <a:off x="4213073" y="473600"/>
            <a:ext cx="3015020" cy="699855"/>
            <a:chOff x="416051" y="3159082"/>
            <a:chExt cx="3015020" cy="699855"/>
          </a:xfrm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CD9573D7-303F-4206-B2C8-E44F0186C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88" y="3159082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 err="1">
                  <a:solidFill>
                    <a:prstClr val="black"/>
                  </a:solidFill>
                </a:rPr>
                <a:t>TaskList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7" name="Rectangle 7">
              <a:extLst>
                <a:ext uri="{FF2B5EF4-FFF2-40B4-BE49-F238E27FC236}">
                  <a16:creationId xmlns:a16="http://schemas.microsoft.com/office/drawing/2014/main" id="{AED1BAC2-4F47-4B2F-9754-1F2B5BB8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1" y="3476411"/>
              <a:ext cx="3015019" cy="382526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showUserMessage</a:t>
              </a:r>
              <a:r>
                <a:rPr lang="en-US" sz="1400" dirty="0">
                  <a:solidFill>
                    <a:prstClr val="black"/>
                  </a:solidFill>
                </a:rPr>
                <a:t>(String messages)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0BBF62-575E-45D2-B8B7-0F619C4F41E6}"/>
              </a:ext>
            </a:extLst>
          </p:cNvPr>
          <p:cNvGrpSpPr/>
          <p:nvPr/>
        </p:nvGrpSpPr>
        <p:grpSpPr>
          <a:xfrm>
            <a:off x="4998887" y="1830069"/>
            <a:ext cx="3015021" cy="1698320"/>
            <a:chOff x="4354453" y="1907025"/>
            <a:chExt cx="3015021" cy="1698320"/>
          </a:xfrm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093A696B-DF49-4EF4-98B3-3976237B0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91" y="22152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checkMonth</a:t>
              </a:r>
              <a:r>
                <a:rPr lang="en-US" sz="1400" dirty="0">
                  <a:solidFill>
                    <a:prstClr val="black"/>
                  </a:solidFill>
                </a:rPr>
                <a:t>: Integer</a:t>
              </a:r>
            </a:p>
          </p:txBody>
        </p:sp>
        <p:sp>
          <p:nvSpPr>
            <p:cNvPr id="82" name="Rectangle 7">
              <a:extLst>
                <a:ext uri="{FF2B5EF4-FFF2-40B4-BE49-F238E27FC236}">
                  <a16:creationId xmlns:a16="http://schemas.microsoft.com/office/drawing/2014/main" id="{A594A8D3-7FD0-47BC-8251-A10C4C65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4" y="2532582"/>
              <a:ext cx="3015019" cy="1072763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getStartingDay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getTotalWeeks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getTotalDays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getMonthDetails</a:t>
              </a:r>
              <a:r>
                <a:rPr lang="en-US" sz="1400" dirty="0">
                  <a:solidFill>
                    <a:prstClr val="black"/>
                  </a:solidFill>
                </a:rPr>
                <a:t>(): Integer[]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setMonth</a:t>
              </a:r>
              <a:r>
                <a:rPr lang="en-US" sz="1400" dirty="0">
                  <a:solidFill>
                    <a:prstClr val="black"/>
                  </a:solidFill>
                </a:rPr>
                <a:t>(n: Integer) </a:t>
              </a:r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5A0121AB-8AF4-4343-87F9-B179D4A61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3" y="1907025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Calendar</a:t>
              </a:r>
            </a:p>
          </p:txBody>
        </p:sp>
      </p:grpSp>
      <p:sp>
        <p:nvSpPr>
          <p:cNvPr id="73" name="Rectangle 5">
            <a:extLst>
              <a:ext uri="{FF2B5EF4-FFF2-40B4-BE49-F238E27FC236}">
                <a16:creationId xmlns:a16="http://schemas.microsoft.com/office/drawing/2014/main" id="{9DAB9EB2-54A2-488A-8AF2-DC81AB2C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21" y="4270776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 err="1">
                <a:solidFill>
                  <a:prstClr val="black"/>
                </a:solidFill>
              </a:rPr>
              <a:t>TaskList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4D85A9-2649-4C29-9E22-3D56D78E0B60}"/>
              </a:ext>
            </a:extLst>
          </p:cNvPr>
          <p:cNvGrpSpPr/>
          <p:nvPr/>
        </p:nvGrpSpPr>
        <p:grpSpPr>
          <a:xfrm>
            <a:off x="4998887" y="4156137"/>
            <a:ext cx="3011784" cy="951984"/>
            <a:chOff x="4590107" y="4980898"/>
            <a:chExt cx="3011784" cy="9519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883F64-A120-496D-AA8B-745064EDAF3B}"/>
                </a:ext>
              </a:extLst>
            </p:cNvPr>
            <p:cNvGrpSpPr/>
            <p:nvPr/>
          </p:nvGrpSpPr>
          <p:grpSpPr>
            <a:xfrm>
              <a:off x="4590108" y="4980898"/>
              <a:ext cx="3011783" cy="634656"/>
              <a:chOff x="4590108" y="4980898"/>
              <a:chExt cx="3011783" cy="634656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1699BE5F-AB29-420E-953F-9D97DB105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5298226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defTabSz="872733"/>
                <a:r>
                  <a:rPr lang="en-US" sz="1400" dirty="0">
                    <a:solidFill>
                      <a:prstClr val="black"/>
                    </a:solidFill>
                  </a:rPr>
                  <a:t>- date: Date</a:t>
                </a:r>
              </a:p>
            </p:txBody>
          </p:sp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EE1BFE9D-3376-47A3-BB3F-31C0DD6B5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4980898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872733"/>
                <a:r>
                  <a:rPr lang="en-US" sz="1400" dirty="0">
                    <a:solidFill>
                      <a:prstClr val="black"/>
                    </a:solidFill>
                  </a:rPr>
                  <a:t>Task</a:t>
                </a:r>
              </a:p>
            </p:txBody>
          </p:sp>
        </p:grpSp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B2DD1A0A-4E67-4FD2-9E09-B2F54173B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07" y="56155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getDate</a:t>
              </a:r>
              <a:r>
                <a:rPr lang="en-US" sz="1400" dirty="0">
                  <a:solidFill>
                    <a:prstClr val="black"/>
                  </a:solidFill>
                </a:rPr>
                <a:t>(): Date</a:t>
              </a:r>
            </a:p>
          </p:txBody>
        </p:sp>
      </p:grp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FE4B5FA4-4510-4D0A-B474-C9A9F705ACEA}"/>
              </a:ext>
            </a:extLst>
          </p:cNvPr>
          <p:cNvSpPr/>
          <p:nvPr/>
        </p:nvSpPr>
        <p:spPr>
          <a:xfrm>
            <a:off x="3415162" y="4458920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273AD3-BE2C-4446-9A8B-0138A25578C2}"/>
              </a:ext>
            </a:extLst>
          </p:cNvPr>
          <p:cNvSpPr txBox="1"/>
          <p:nvPr/>
        </p:nvSpPr>
        <p:spPr>
          <a:xfrm>
            <a:off x="4742171" y="4643395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011754-DA63-4F8A-BEF7-1ADD2AB53210}"/>
              </a:ext>
            </a:extLst>
          </p:cNvPr>
          <p:cNvSpPr txBox="1"/>
          <p:nvPr/>
        </p:nvSpPr>
        <p:spPr>
          <a:xfrm>
            <a:off x="3415162" y="2675814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Check details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351BB7D1-478B-452C-B215-1D0144B98495}"/>
              </a:ext>
            </a:extLst>
          </p:cNvPr>
          <p:cNvSpPr/>
          <p:nvPr/>
        </p:nvSpPr>
        <p:spPr>
          <a:xfrm rot="5400000" flipH="1">
            <a:off x="4572123" y="277737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7667BF-FE9A-426A-915E-F3D548978E1B}"/>
              </a:ext>
            </a:extLst>
          </p:cNvPr>
          <p:cNvSpPr txBox="1"/>
          <p:nvPr/>
        </p:nvSpPr>
        <p:spPr>
          <a:xfrm>
            <a:off x="1832721" y="3930530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B7CD6-B35D-478A-906C-69444881571D}"/>
              </a:ext>
            </a:extLst>
          </p:cNvPr>
          <p:cNvSpPr txBox="1"/>
          <p:nvPr/>
        </p:nvSpPr>
        <p:spPr>
          <a:xfrm>
            <a:off x="2060346" y="3690119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Search tasks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9" name="Isosceles Triangle 1">
            <a:extLst>
              <a:ext uri="{FF2B5EF4-FFF2-40B4-BE49-F238E27FC236}">
                <a16:creationId xmlns:a16="http://schemas.microsoft.com/office/drawing/2014/main" id="{4C435F75-8912-4A93-AB8D-0A40A2F17588}"/>
              </a:ext>
            </a:extLst>
          </p:cNvPr>
          <p:cNvSpPr/>
          <p:nvPr/>
        </p:nvSpPr>
        <p:spPr>
          <a:xfrm rot="10800000" flipH="1">
            <a:off x="2201102" y="4004034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D0BD6A-135D-4B71-93DA-74C8AD6B71AB}"/>
              </a:ext>
            </a:extLst>
          </p:cNvPr>
          <p:cNvSpPr txBox="1"/>
          <p:nvPr/>
        </p:nvSpPr>
        <p:spPr>
          <a:xfrm>
            <a:off x="2359520" y="460335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Generate calendar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Elbow Connector 31">
            <a:extLst>
              <a:ext uri="{FF2B5EF4-FFF2-40B4-BE49-F238E27FC236}">
                <a16:creationId xmlns:a16="http://schemas.microsoft.com/office/drawing/2014/main" id="{F64000EB-F797-464E-A843-82836D828CD8}"/>
              </a:ext>
            </a:extLst>
          </p:cNvPr>
          <p:cNvCxnSpPr>
            <a:cxnSpLocks/>
          </p:cNvCxnSpPr>
          <p:nvPr/>
        </p:nvCxnSpPr>
        <p:spPr>
          <a:xfrm>
            <a:off x="2330136" y="780644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7" name="Isosceles Triangle 1">
            <a:extLst>
              <a:ext uri="{FF2B5EF4-FFF2-40B4-BE49-F238E27FC236}">
                <a16:creationId xmlns:a16="http://schemas.microsoft.com/office/drawing/2014/main" id="{AF569B15-BE7C-4B88-A06E-9F915DBACB30}"/>
              </a:ext>
            </a:extLst>
          </p:cNvPr>
          <p:cNvSpPr/>
          <p:nvPr/>
        </p:nvSpPr>
        <p:spPr>
          <a:xfrm rot="5400000" flipH="1">
            <a:off x="3864036" y="55818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0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92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3440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5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5227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20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20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39300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71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36957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53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4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3210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2607765" y="37424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3482521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3601996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62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4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Part</a:t>
            </a:r>
          </a:p>
        </p:txBody>
      </p:sp>
      <p:cxnSp>
        <p:nvCxnSpPr>
          <p:cNvPr id="100" name="Elbow Connector 26"/>
          <p:cNvCxnSpPr>
            <a:cxnSpLocks/>
            <a:stCxn id="99" idx="1"/>
            <a:endCxn id="98" idx="3"/>
          </p:cNvCxnSpPr>
          <p:nvPr/>
        </p:nvCxnSpPr>
        <p:spPr>
          <a:xfrm rot="10800000">
            <a:off x="3373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3373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64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64001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4348538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4327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3317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5802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7391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001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1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23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8080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7852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96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6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2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classLevelAttribute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5492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classLevelOperation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0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346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2743686" y="30835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3618442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737917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3313330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7146325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2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7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7325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7830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32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57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7485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7477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25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9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3522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3131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5488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52928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2109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872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00471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43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10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5967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3399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30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MinedCell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  <a:latin typeface="Calibri"/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61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567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6949491" y="1467687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8098156" y="1190173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365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6517320" y="2894177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7867894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10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53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82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7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9919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5739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6827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61462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4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4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4389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Isosceles Triangle 1"/>
          <p:cNvSpPr/>
          <p:nvPr/>
        </p:nvSpPr>
        <p:spPr>
          <a:xfrm rot="16200000">
            <a:off x="8295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6255232" y="268192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206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  <a:latin typeface="Calibri"/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206927" y="4434014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: Integer</a:t>
            </a:r>
            <a:br>
              <a:rPr lang="en-US" sz="2000" u="sng" dirty="0">
                <a:solidFill>
                  <a:prstClr val="black"/>
                </a:solidFill>
                <a:latin typeface="Calibri"/>
              </a:rPr>
            </a:br>
            <a:endParaRPr lang="en-US" sz="2000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02371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getNumber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setNumber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getTotal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985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4019781" y="4963298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5823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05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2890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8262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38264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startTime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endTime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5130390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977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  <a:latin typeface="Calibri"/>
              </a:rPr>
              <a:t>LoyaltyProgram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2843790" y="5350516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Lee:Professor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5239266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77947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:Admin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5239266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3128321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8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Jon:Studen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:Studen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128321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4887442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5833420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5833420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5833420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8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name = “L. John”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010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82215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03107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2858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4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6533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6473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4129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Isosceles Triangle 1"/>
          <p:cNvSpPr/>
          <p:nvPr/>
        </p:nvSpPr>
        <p:spPr>
          <a:xfrm rot="16200000">
            <a:off x="6473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327236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480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12326" y="1616893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759021" y="2595648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76401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5182" y="2605433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371071" y="3841942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27391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091630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8907" y="36443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632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618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124610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3176" y="4409520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2606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37559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636194" y="3161463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77074" y="47315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5237334" y="574626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230745" y="575076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5473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476403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281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7281329" y="77710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06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1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303952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273093" y="28660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7273091" y="286064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297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89569" y="39328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7289567" y="3936318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314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3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8151327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7810" y="5085436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7297808" y="507657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22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297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973275" y="1494312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6508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27389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6382674" y="2672273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2627390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356657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499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42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57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TextUI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99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475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99039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931076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2356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04263" y="2774231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69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MSLogic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8077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371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72396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76111" y="2962256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359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357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84395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2256" y="491282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345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864282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18557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2218558" y="2037956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2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latin typeface="Calibri"/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8530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  <a:latin typeface="Calibri"/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82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1757084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23781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55758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01007" y="389725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5303668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95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252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3039461" y="1892014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6654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6441689" y="1859063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4232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622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95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118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929681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6795820" y="5066575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5">
            <a:extLst>
              <a:ext uri="{FF2B5EF4-FFF2-40B4-BE49-F238E27FC236}">
                <a16:creationId xmlns:a16="http://schemas.microsoft.com/office/drawing/2014/main" id="{1189FD9E-B3C2-4998-9348-C05164D1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32" y="1939967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execute()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2485352" y="1723278"/>
            <a:ext cx="14608" cy="495484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5259727" y="1393665"/>
            <a:ext cx="3989" cy="155155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368159" y="1046169"/>
            <a:ext cx="226289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CalendarCommand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556956" y="2278759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633805" y="2654977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8389" y="2271747"/>
            <a:ext cx="267184" cy="393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85296" y="1046169"/>
            <a:ext cx="1816795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tasks: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TaskList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7234081" y="1784448"/>
            <a:ext cx="403" cy="402170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01480" y="3936450"/>
            <a:ext cx="266007" cy="1368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78987" y="1046169"/>
            <a:ext cx="1295400" cy="370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Ui:UI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822253" y="1416634"/>
            <a:ext cx="7544" cy="5166728"/>
          </a:xfrm>
          <a:prstGeom prst="line">
            <a:avLst/>
          </a:prstGeom>
          <a:ln>
            <a:solidFill>
              <a:schemeClr val="accent6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22695" y="6022763"/>
            <a:ext cx="267655" cy="351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34B9F454-F071-42B2-AF83-6FE3EEC3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570" y="1052478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:Calendar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19480AA3-B70D-4FCB-8341-A878C7D1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408" y="2011066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getMonthDetails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FCD998-627A-410F-B0A7-8BC4F7F341EC}"/>
              </a:ext>
            </a:extLst>
          </p:cNvPr>
          <p:cNvSpPr/>
          <p:nvPr/>
        </p:nvSpPr>
        <p:spPr>
          <a:xfrm>
            <a:off x="2365354" y="2203452"/>
            <a:ext cx="267184" cy="423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8115AD-9EF6-4C43-92B0-0EA3B18E6D25}"/>
              </a:ext>
            </a:extLst>
          </p:cNvPr>
          <p:cNvGrpSpPr/>
          <p:nvPr/>
        </p:nvGrpSpPr>
        <p:grpSpPr>
          <a:xfrm>
            <a:off x="7098307" y="5712425"/>
            <a:ext cx="271548" cy="289972"/>
            <a:chOff x="9734926" y="5880286"/>
            <a:chExt cx="271548" cy="2899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A53832-EBBB-4DFE-907D-F37A92ECAA5E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51CEDE-8B09-424E-8F33-4C6AD9FE2ACF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1CD1D1-E282-4068-A8A9-10BE617F42C3}"/>
              </a:ext>
            </a:extLst>
          </p:cNvPr>
          <p:cNvGrpSpPr/>
          <p:nvPr/>
        </p:nvGrpSpPr>
        <p:grpSpPr>
          <a:xfrm>
            <a:off x="5127125" y="2823705"/>
            <a:ext cx="271548" cy="289972"/>
            <a:chOff x="9734926" y="5880286"/>
            <a:chExt cx="271548" cy="2899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3A121D-7383-4BFE-8646-8105C8AD615B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B7183C-57DE-44F4-B293-C4667A79E444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64919D8-C3F7-4588-9ACF-020DEC35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31" y="3114203"/>
            <a:ext cx="9113328" cy="2531682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4" name="Snip Single Corner Rectangle 35">
            <a:extLst>
              <a:ext uri="{FF2B5EF4-FFF2-40B4-BE49-F238E27FC236}">
                <a16:creationId xmlns:a16="http://schemas.microsoft.com/office/drawing/2014/main" id="{063C4FBF-9130-49DD-A560-8EA1E0DDAB1C}"/>
              </a:ext>
            </a:extLst>
          </p:cNvPr>
          <p:cNvSpPr/>
          <p:nvPr/>
        </p:nvSpPr>
        <p:spPr>
          <a:xfrm flipV="1">
            <a:off x="499732" y="3108133"/>
            <a:ext cx="518310" cy="320865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7C7916-A4FF-4FCA-A82D-CD0ED9AE6CBB}"/>
              </a:ext>
            </a:extLst>
          </p:cNvPr>
          <p:cNvSpPr/>
          <p:nvPr/>
        </p:nvSpPr>
        <p:spPr bwMode="auto">
          <a:xfrm>
            <a:off x="493536" y="3078065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400" dirty="0">
                <a:solidFill>
                  <a:srgbClr val="00B050"/>
                </a:solidFill>
                <a:latin typeface="Calibri"/>
                <a:cs typeface="Arial" charset="0"/>
              </a:rPr>
              <a:t>loop    [weeks in month]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72F612-6322-4F10-8C0D-94C83D309F62}"/>
              </a:ext>
            </a:extLst>
          </p:cNvPr>
          <p:cNvGrpSpPr/>
          <p:nvPr/>
        </p:nvGrpSpPr>
        <p:grpSpPr>
          <a:xfrm>
            <a:off x="683789" y="3521095"/>
            <a:ext cx="6960781" cy="1908853"/>
            <a:chOff x="1517263" y="3525258"/>
            <a:chExt cx="6960781" cy="19088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BF5963-7FC5-471A-BC45-33578BD1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63" y="3533291"/>
              <a:ext cx="6960781" cy="1900820"/>
            </a:xfrm>
            <a:prstGeom prst="rect">
              <a:avLst/>
            </a:prstGeom>
            <a:noFill/>
            <a:ln w="1905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			</a:t>
              </a:r>
            </a:p>
          </p:txBody>
        </p:sp>
        <p:sp>
          <p:nvSpPr>
            <p:cNvPr id="65" name="Snip Single Corner Rectangle 35">
              <a:extLst>
                <a:ext uri="{FF2B5EF4-FFF2-40B4-BE49-F238E27FC236}">
                  <a16:creationId xmlns:a16="http://schemas.microsoft.com/office/drawing/2014/main" id="{E9D9F454-B9F0-4DEA-A98C-5502CB64EA7A}"/>
                </a:ext>
              </a:extLst>
            </p:cNvPr>
            <p:cNvSpPr/>
            <p:nvPr/>
          </p:nvSpPr>
          <p:spPr>
            <a:xfrm flipV="1">
              <a:off x="1524367" y="3525258"/>
              <a:ext cx="518310" cy="320865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FEBFAF1-03C3-4B5B-9275-6469F7CA63EC}"/>
                </a:ext>
              </a:extLst>
            </p:cNvPr>
            <p:cNvSpPr/>
            <p:nvPr/>
          </p:nvSpPr>
          <p:spPr bwMode="auto">
            <a:xfrm>
              <a:off x="1552043" y="3528946"/>
              <a:ext cx="301633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400" dirty="0">
                  <a:solidFill>
                    <a:srgbClr val="00B050"/>
                  </a:solidFill>
                  <a:latin typeface="Calibri"/>
                  <a:cs typeface="Arial" charset="0"/>
                </a:rPr>
                <a:t>loop    [days in week]</a:t>
              </a:r>
            </a:p>
          </p:txBody>
        </p:sp>
      </p:grpSp>
      <p:sp>
        <p:nvSpPr>
          <p:cNvPr id="67" name="Text Box 25">
            <a:extLst>
              <a:ext uri="{FF2B5EF4-FFF2-40B4-BE49-F238E27FC236}">
                <a16:creationId xmlns:a16="http://schemas.microsoft.com/office/drawing/2014/main" id="{4EB2540D-2FAE-47EE-B24C-A07EA514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87" y="3640102"/>
            <a:ext cx="2323069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searchDate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EC6DF0FD-8817-40B7-A5A7-CA19B8CD8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3805" y="3936451"/>
            <a:ext cx="4467674" cy="5679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6BEA7FF7-00FF-4FED-B467-86903AC26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4142" y="5305103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Text Box 25">
            <a:extLst>
              <a:ext uri="{FF2B5EF4-FFF2-40B4-BE49-F238E27FC236}">
                <a16:creationId xmlns:a16="http://schemas.microsoft.com/office/drawing/2014/main" id="{26386246-A7D4-4ED4-A45C-AEDF293CE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523" y="4997326"/>
            <a:ext cx="171004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List of tasks</a:t>
            </a: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FC6C8C5C-C094-4D77-9CAC-5A530BD76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391" y="6014213"/>
            <a:ext cx="7107703" cy="8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BDE7CF24-5BFF-4176-9754-A922A36D6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87" y="6118699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CommandResult</a:t>
            </a:r>
            <a:endParaRPr lang="en-US" sz="14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6346067-ED40-4770-A5E5-484C26DE8842}"/>
              </a:ext>
            </a:extLst>
          </p:cNvPr>
          <p:cNvGrpSpPr/>
          <p:nvPr/>
        </p:nvGrpSpPr>
        <p:grpSpPr>
          <a:xfrm>
            <a:off x="2362657" y="6535910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1967C9-4989-4CDF-9053-14EC141C5985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BBE038-A28B-450A-B215-7E050E9A1FBB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31CDBE-1CE2-46F6-BA01-53799D013B77}"/>
              </a:ext>
            </a:extLst>
          </p:cNvPr>
          <p:cNvGrpSpPr/>
          <p:nvPr/>
        </p:nvGrpSpPr>
        <p:grpSpPr>
          <a:xfrm>
            <a:off x="9689676" y="6499738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E94CF6-F3D4-40CD-988F-6ED0ACAE980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0D91BA-BFA8-4CFD-9150-D3CA0548F282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>
            <a:extLst>
              <a:ext uri="{FF2B5EF4-FFF2-40B4-BE49-F238E27FC236}">
                <a16:creationId xmlns:a16="http://schemas.microsoft.com/office/drawing/2014/main" id="{7D54969C-10AB-4C77-841B-A9CA4AAFC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712" y="6436923"/>
            <a:ext cx="2064945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E5073EAC-BC51-499E-9C9B-3419E196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107" y="2203448"/>
            <a:ext cx="192255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D2F60C31-6FCE-4A6E-93FF-0334D070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659" y="5716161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showUserMessage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10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2" grpId="0" animBg="1"/>
      <p:bldP spid="32" grpId="0" animBg="1"/>
      <p:bldP spid="33" grpId="0" animBg="1"/>
      <p:bldP spid="40" grpId="0" animBg="1"/>
      <p:bldP spid="43" grpId="0" animBg="1"/>
      <p:bldP spid="44" grpId="0"/>
      <p:bldP spid="46" grpId="0" animBg="1"/>
      <p:bldP spid="52" grpId="0" animBg="1"/>
      <p:bldP spid="52" grpId="1" animBg="1"/>
      <p:bldP spid="54" grpId="0" animBg="1"/>
      <p:bldP spid="54" grpId="1" animBg="1"/>
      <p:bldP spid="53" grpId="0"/>
      <p:bldP spid="53" grpId="1"/>
      <p:bldP spid="67" grpId="0"/>
      <p:bldP spid="68" grpId="0" animBg="1"/>
      <p:bldP spid="69" grpId="0" animBg="1"/>
      <p:bldP spid="70" grpId="0"/>
      <p:bldP spid="70" grpId="1"/>
      <p:bldP spid="71" grpId="0" animBg="1"/>
      <p:bldP spid="72" grpId="0"/>
      <p:bldP spid="79" grpId="0" animBg="1"/>
      <p:bldP spid="80" grpId="0" animBg="1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2">
            <a:extLst>
              <a:ext uri="{FF2B5EF4-FFF2-40B4-BE49-F238E27FC236}">
                <a16:creationId xmlns:a16="http://schemas.microsoft.com/office/drawing/2014/main" id="{909A72D8-61E5-478E-852F-F70F79510C42}"/>
              </a:ext>
            </a:extLst>
          </p:cNvPr>
          <p:cNvGrpSpPr/>
          <p:nvPr/>
        </p:nvGrpSpPr>
        <p:grpSpPr>
          <a:xfrm>
            <a:off x="209779" y="1896491"/>
            <a:ext cx="324056" cy="729126"/>
            <a:chOff x="2819400" y="3124200"/>
            <a:chExt cx="304800" cy="685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596C9FA-857A-468E-8104-45F6DE4E2219}"/>
                </a:ext>
              </a:extLst>
            </p:cNvPr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923EF4C-647F-47CB-87E9-CB5F89D3B9C6}"/>
                </a:ext>
              </a:extLst>
            </p:cNvPr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2BFD5A-26CD-4ED3-97F4-D185AA71D81D}"/>
                </a:ext>
              </a:extLst>
            </p:cNvPr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6303B-8F0C-46AD-8577-BFCAAE6E3699}"/>
                </a:ext>
              </a:extLst>
            </p:cNvPr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E07E8C-4F70-44EB-B0E1-3BDBA72E129B}"/>
                </a:ext>
              </a:extLst>
            </p:cNvPr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CD52EEF-99E6-4F77-9558-45FD372AA82C}"/>
              </a:ext>
            </a:extLst>
          </p:cNvPr>
          <p:cNvSpPr/>
          <p:nvPr/>
        </p:nvSpPr>
        <p:spPr>
          <a:xfrm>
            <a:off x="1600633" y="2109411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UI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67B274-EC68-44B0-B606-35FAE8D1EA65}"/>
              </a:ext>
            </a:extLst>
          </p:cNvPr>
          <p:cNvCxnSpPr>
            <a:cxnSpLocks/>
          </p:cNvCxnSpPr>
          <p:nvPr/>
        </p:nvCxnSpPr>
        <p:spPr>
          <a:xfrm flipH="1">
            <a:off x="762000" y="2353650"/>
            <a:ext cx="71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A4DD8DE-E213-4F81-BC5F-1C8B53A969BF}"/>
              </a:ext>
            </a:extLst>
          </p:cNvPr>
          <p:cNvSpPr/>
          <p:nvPr/>
        </p:nvSpPr>
        <p:spPr>
          <a:xfrm>
            <a:off x="1600633" y="325304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9B9420-7BBB-4270-8A2B-DEFC21296059}"/>
              </a:ext>
            </a:extLst>
          </p:cNvPr>
          <p:cNvSpPr/>
          <p:nvPr/>
        </p:nvSpPr>
        <p:spPr>
          <a:xfrm>
            <a:off x="1611653" y="4396685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Parser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1CA0F1-4585-47D5-8E56-9C702850A778}"/>
              </a:ext>
            </a:extLst>
          </p:cNvPr>
          <p:cNvSpPr/>
          <p:nvPr/>
        </p:nvSpPr>
        <p:spPr>
          <a:xfrm>
            <a:off x="4259317" y="2826574"/>
            <a:ext cx="1701294" cy="1015663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Command</a:t>
            </a:r>
          </a:p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85D00E-2139-4E00-8F63-6A0A50B4487C}"/>
              </a:ext>
            </a:extLst>
          </p:cNvPr>
          <p:cNvSpPr/>
          <p:nvPr/>
        </p:nvSpPr>
        <p:spPr>
          <a:xfrm>
            <a:off x="7152647" y="364689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7152647" y="4760340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Storage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55156D-B34D-4A09-9C18-98A9DFC43E6F}"/>
              </a:ext>
            </a:extLst>
          </p:cNvPr>
          <p:cNvSpPr/>
          <p:nvPr/>
        </p:nvSpPr>
        <p:spPr>
          <a:xfrm>
            <a:off x="6803290" y="701436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Exceptions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EE4F1D-64EE-49FB-BF11-E7B6DE722CF2}"/>
              </a:ext>
            </a:extLst>
          </p:cNvPr>
          <p:cNvCxnSpPr>
            <a:cxnSpLocks/>
          </p:cNvCxnSpPr>
          <p:nvPr/>
        </p:nvCxnSpPr>
        <p:spPr>
          <a:xfrm>
            <a:off x="8975541" y="4969250"/>
            <a:ext cx="10971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9C61436-7545-4699-8077-ED6C7BAD690D}"/>
              </a:ext>
            </a:extLst>
          </p:cNvPr>
          <p:cNvSpPr/>
          <p:nvPr/>
        </p:nvSpPr>
        <p:spPr>
          <a:xfrm>
            <a:off x="4145017" y="71127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B6D3-2821-4258-B462-AD2A65397A69}"/>
              </a:ext>
            </a:extLst>
          </p:cNvPr>
          <p:cNvSpPr/>
          <p:nvPr/>
        </p:nvSpPr>
        <p:spPr>
          <a:xfrm>
            <a:off x="7152647" y="265719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Calendar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D5439-AC05-44C8-9A6A-3972BEFFD20F}"/>
              </a:ext>
            </a:extLst>
          </p:cNvPr>
          <p:cNvSpPr/>
          <p:nvPr/>
        </p:nvSpPr>
        <p:spPr>
          <a:xfrm>
            <a:off x="10179838" y="4778690"/>
            <a:ext cx="170129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Local storage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972C43-2C3D-4AF3-AE39-DF1F304C837E}"/>
              </a:ext>
            </a:extLst>
          </p:cNvPr>
          <p:cNvSpPr/>
          <p:nvPr/>
        </p:nvSpPr>
        <p:spPr>
          <a:xfrm>
            <a:off x="1137387" y="402337"/>
            <a:ext cx="8667064" cy="5319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F07B860-467D-48D4-BF7D-68721BF58B3E}"/>
              </a:ext>
            </a:extLst>
          </p:cNvPr>
          <p:cNvCxnSpPr/>
          <p:nvPr/>
        </p:nvCxnSpPr>
        <p:spPr>
          <a:xfrm flipV="1">
            <a:off x="4354285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0513E92-C845-41FA-B9A8-BF5154AD75B4}"/>
              </a:ext>
            </a:extLst>
          </p:cNvPr>
          <p:cNvCxnSpPr/>
          <p:nvPr/>
        </p:nvCxnSpPr>
        <p:spPr>
          <a:xfrm flipV="1">
            <a:off x="4778827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9854E07-50D8-476C-93EF-1E8E13E6A2A1}"/>
              </a:ext>
            </a:extLst>
          </p:cNvPr>
          <p:cNvCxnSpPr/>
          <p:nvPr/>
        </p:nvCxnSpPr>
        <p:spPr>
          <a:xfrm flipV="1">
            <a:off x="5232624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FB657B7-EBA5-495A-921C-58C7C80F6E3F}"/>
              </a:ext>
            </a:extLst>
          </p:cNvPr>
          <p:cNvCxnSpPr/>
          <p:nvPr/>
        </p:nvCxnSpPr>
        <p:spPr>
          <a:xfrm flipV="1">
            <a:off x="5682342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BD5903-C952-4E22-951D-1B14E9F2D215}"/>
              </a:ext>
            </a:extLst>
          </p:cNvPr>
          <p:cNvCxnSpPr>
            <a:cxnSpLocks/>
          </p:cNvCxnSpPr>
          <p:nvPr/>
        </p:nvCxnSpPr>
        <p:spPr>
          <a:xfrm flipV="1">
            <a:off x="8022924" y="4170868"/>
            <a:ext cx="0" cy="5059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B20F33-EE63-45CF-85BC-8E091DE1CB94}"/>
              </a:ext>
            </a:extLst>
          </p:cNvPr>
          <p:cNvSpPr txBox="1"/>
          <p:nvPr/>
        </p:nvSpPr>
        <p:spPr>
          <a:xfrm>
            <a:off x="1159663" y="5208383"/>
            <a:ext cx="531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*Arrow heads represent navigability of components</a:t>
            </a:r>
          </a:p>
          <a:p>
            <a:r>
              <a:rPr lang="en-SG" sz="1400" dirty="0"/>
              <a:t>** Dashed body arrows represents being accessible by all components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106B83-5E4F-4703-859C-04416598A9F5}"/>
              </a:ext>
            </a:extLst>
          </p:cNvPr>
          <p:cNvCxnSpPr/>
          <p:nvPr/>
        </p:nvCxnSpPr>
        <p:spPr>
          <a:xfrm flipV="1">
            <a:off x="7011974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11FAE3-3B52-42EF-B4E3-E3C775FE0109}"/>
              </a:ext>
            </a:extLst>
          </p:cNvPr>
          <p:cNvCxnSpPr/>
          <p:nvPr/>
        </p:nvCxnSpPr>
        <p:spPr>
          <a:xfrm flipV="1">
            <a:off x="7436516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EC1B30B-A546-4B25-AD3A-DD7900FE4413}"/>
              </a:ext>
            </a:extLst>
          </p:cNvPr>
          <p:cNvCxnSpPr/>
          <p:nvPr/>
        </p:nvCxnSpPr>
        <p:spPr>
          <a:xfrm flipV="1">
            <a:off x="7890313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BCF5C70-07D6-4001-BE1F-2EF9315EE9C5}"/>
              </a:ext>
            </a:extLst>
          </p:cNvPr>
          <p:cNvCxnSpPr/>
          <p:nvPr/>
        </p:nvCxnSpPr>
        <p:spPr>
          <a:xfrm flipV="1">
            <a:off x="8340031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40B6F9-D021-4CAD-BEFD-A9FAA236F392}"/>
              </a:ext>
            </a:extLst>
          </p:cNvPr>
          <p:cNvCxnSpPr>
            <a:cxnSpLocks/>
          </p:cNvCxnSpPr>
          <p:nvPr/>
        </p:nvCxnSpPr>
        <p:spPr>
          <a:xfrm>
            <a:off x="8002391" y="3122983"/>
            <a:ext cx="0" cy="46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9704C83-D79E-4D60-8357-B3C30BE469CA}"/>
              </a:ext>
            </a:extLst>
          </p:cNvPr>
          <p:cNvCxnSpPr>
            <a:cxnSpLocks/>
          </p:cNvCxnSpPr>
          <p:nvPr/>
        </p:nvCxnSpPr>
        <p:spPr>
          <a:xfrm>
            <a:off x="3420083" y="3607089"/>
            <a:ext cx="3610964" cy="1353306"/>
          </a:xfrm>
          <a:prstGeom prst="bentConnector3">
            <a:avLst>
              <a:gd name="adj1" fmla="val 18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B185620-4206-4513-A62A-DBE6389E700F}"/>
              </a:ext>
            </a:extLst>
          </p:cNvPr>
          <p:cNvCxnSpPr/>
          <p:nvPr/>
        </p:nvCxnSpPr>
        <p:spPr>
          <a:xfrm flipV="1">
            <a:off x="2462299" y="2625617"/>
            <a:ext cx="0" cy="49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A30DE1-3DC9-428F-AEA1-1E98C3D79BA8}"/>
              </a:ext>
            </a:extLst>
          </p:cNvPr>
          <p:cNvCxnSpPr/>
          <p:nvPr/>
        </p:nvCxnSpPr>
        <p:spPr>
          <a:xfrm>
            <a:off x="2462299" y="3822064"/>
            <a:ext cx="0" cy="50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A3399BF-5581-4D56-8A59-56A0CBDE447A}"/>
              </a:ext>
            </a:extLst>
          </p:cNvPr>
          <p:cNvCxnSpPr>
            <a:cxnSpLocks/>
          </p:cNvCxnSpPr>
          <p:nvPr/>
        </p:nvCxnSpPr>
        <p:spPr>
          <a:xfrm>
            <a:off x="3420083" y="3429000"/>
            <a:ext cx="690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579C81-10F4-4C85-9EE6-E94CC639B1C5}"/>
              </a:ext>
            </a:extLst>
          </p:cNvPr>
          <p:cNvCxnSpPr>
            <a:cxnSpLocks/>
          </p:cNvCxnSpPr>
          <p:nvPr/>
        </p:nvCxnSpPr>
        <p:spPr>
          <a:xfrm>
            <a:off x="6096000" y="2836099"/>
            <a:ext cx="91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076C983-377C-434D-A24C-8FA16BFDDEEE}"/>
              </a:ext>
            </a:extLst>
          </p:cNvPr>
          <p:cNvCxnSpPr>
            <a:cxnSpLocks/>
          </p:cNvCxnSpPr>
          <p:nvPr/>
        </p:nvCxnSpPr>
        <p:spPr>
          <a:xfrm>
            <a:off x="6096000" y="3846952"/>
            <a:ext cx="938666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EEF25B6-6864-4863-A372-F5EBBABF3D23}"/>
              </a:ext>
            </a:extLst>
          </p:cNvPr>
          <p:cNvCxnSpPr>
            <a:cxnSpLocks/>
          </p:cNvCxnSpPr>
          <p:nvPr/>
        </p:nvCxnSpPr>
        <p:spPr>
          <a:xfrm>
            <a:off x="3308227" y="2280769"/>
            <a:ext cx="816919" cy="794191"/>
          </a:xfrm>
          <a:prstGeom prst="bentConnector3">
            <a:avLst>
              <a:gd name="adj1" fmla="val 34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D52EEF-99E6-4F77-9558-45FD372AA82C}"/>
              </a:ext>
            </a:extLst>
          </p:cNvPr>
          <p:cNvSpPr/>
          <p:nvPr/>
        </p:nvSpPr>
        <p:spPr>
          <a:xfrm>
            <a:off x="1600633" y="5482878"/>
            <a:ext cx="2658078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Ui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4DD8DE-E213-4F81-BC5F-1C8B53A969BF}"/>
              </a:ext>
            </a:extLst>
          </p:cNvPr>
          <p:cNvSpPr/>
          <p:nvPr/>
        </p:nvSpPr>
        <p:spPr>
          <a:xfrm>
            <a:off x="1600633" y="438358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1CA0F1-4585-47D5-8E56-9C702850A778}"/>
              </a:ext>
            </a:extLst>
          </p:cNvPr>
          <p:cNvSpPr/>
          <p:nvPr/>
        </p:nvSpPr>
        <p:spPr>
          <a:xfrm>
            <a:off x="5666865" y="4370571"/>
            <a:ext cx="1701294" cy="707886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Command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5664016" y="2365674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ExitCommand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B6D3-2821-4258-B462-AD2A65397A69}"/>
              </a:ext>
            </a:extLst>
          </p:cNvPr>
          <p:cNvSpPr/>
          <p:nvPr/>
        </p:nvSpPr>
        <p:spPr>
          <a:xfrm>
            <a:off x="1600633" y="3129964"/>
            <a:ext cx="1926536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CommandResult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FAA27C5-FD16-4CF6-B6E9-EF340C65CF51}"/>
              </a:ext>
            </a:extLst>
          </p:cNvPr>
          <p:cNvSpPr/>
          <p:nvPr/>
        </p:nvSpPr>
        <p:spPr>
          <a:xfrm rot="10800000">
            <a:off x="6403212" y="420970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E8ADD7-CE1D-40A4-93F5-437AD979743C}"/>
              </a:ext>
            </a:extLst>
          </p:cNvPr>
          <p:cNvCxnSpPr>
            <a:cxnSpLocks/>
          </p:cNvCxnSpPr>
          <p:nvPr/>
        </p:nvCxnSpPr>
        <p:spPr>
          <a:xfrm flipH="1" flipV="1">
            <a:off x="6514663" y="2765784"/>
            <a:ext cx="2848" cy="1426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EF4867-7CD1-4F9D-88DC-0E4F17092E29}"/>
              </a:ext>
            </a:extLst>
          </p:cNvPr>
          <p:cNvCxnSpPr>
            <a:cxnSpLocks/>
          </p:cNvCxnSpPr>
          <p:nvPr/>
        </p:nvCxnSpPr>
        <p:spPr>
          <a:xfrm>
            <a:off x="2451280" y="4783698"/>
            <a:ext cx="0" cy="6991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599F95-C38E-4E64-9E9D-885FF7D86D6A}"/>
              </a:ext>
            </a:extLst>
          </p:cNvPr>
          <p:cNvCxnSpPr>
            <a:cxnSpLocks/>
          </p:cNvCxnSpPr>
          <p:nvPr/>
        </p:nvCxnSpPr>
        <p:spPr>
          <a:xfrm flipV="1">
            <a:off x="2451280" y="3539067"/>
            <a:ext cx="0" cy="8241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BFF91B-A3FD-42FA-AC31-3F8DAEB37D5A}"/>
              </a:ext>
            </a:extLst>
          </p:cNvPr>
          <p:cNvCxnSpPr>
            <a:cxnSpLocks/>
          </p:cNvCxnSpPr>
          <p:nvPr/>
        </p:nvCxnSpPr>
        <p:spPr>
          <a:xfrm>
            <a:off x="3301927" y="4583643"/>
            <a:ext cx="236208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0E9F3FD-F298-40F4-8026-F0EBEE4D76FC}"/>
              </a:ext>
            </a:extLst>
          </p:cNvPr>
          <p:cNvSpPr/>
          <p:nvPr/>
        </p:nvSpPr>
        <p:spPr>
          <a:xfrm>
            <a:off x="1600632" y="5895624"/>
            <a:ext cx="2658079" cy="276999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200" kern="0" dirty="0" err="1">
                <a:solidFill>
                  <a:sysClr val="windowText" lastClr="000000"/>
                </a:solidFill>
                <a:latin typeface="Calibri"/>
              </a:rPr>
              <a:t>showResultToUser</a:t>
            </a:r>
            <a:r>
              <a:rPr lang="en-US" sz="1200" kern="0" dirty="0">
                <a:solidFill>
                  <a:sysClr val="windowText" lastClr="000000"/>
                </a:solidFill>
                <a:latin typeface="Calibri"/>
              </a:rPr>
              <a:t>(</a:t>
            </a:r>
            <a:r>
              <a:rPr lang="en-US" sz="1200" kern="0" dirty="0" err="1">
                <a:solidFill>
                  <a:sysClr val="windowText" lastClr="000000"/>
                </a:solidFill>
                <a:latin typeface="Calibri"/>
              </a:rPr>
              <a:t>CommandResult</a:t>
            </a:r>
            <a:r>
              <a:rPr lang="en-US" sz="1200" kern="0" dirty="0">
                <a:solidFill>
                  <a:sysClr val="windowText" lastClr="000000"/>
                </a:solidFill>
                <a:latin typeface="Calibri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FD6645-8716-4BBF-9EE5-E3DDD7925271}"/>
              </a:ext>
            </a:extLst>
          </p:cNvPr>
          <p:cNvCxnSpPr>
            <a:cxnSpLocks/>
          </p:cNvCxnSpPr>
          <p:nvPr/>
        </p:nvCxnSpPr>
        <p:spPr>
          <a:xfrm>
            <a:off x="753533" y="3335867"/>
            <a:ext cx="847099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3C1493-DA66-4093-AAF9-6883A36833EC}"/>
              </a:ext>
            </a:extLst>
          </p:cNvPr>
          <p:cNvCxnSpPr>
            <a:cxnSpLocks/>
          </p:cNvCxnSpPr>
          <p:nvPr/>
        </p:nvCxnSpPr>
        <p:spPr>
          <a:xfrm flipH="1">
            <a:off x="745067" y="3335867"/>
            <a:ext cx="8466" cy="254712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C3A0C-8115-45E6-9574-0B6DA0186254}"/>
              </a:ext>
            </a:extLst>
          </p:cNvPr>
          <p:cNvCxnSpPr>
            <a:cxnSpLocks/>
          </p:cNvCxnSpPr>
          <p:nvPr/>
        </p:nvCxnSpPr>
        <p:spPr>
          <a:xfrm>
            <a:off x="753533" y="5857588"/>
            <a:ext cx="84709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24DB603-337D-4686-8D85-F52BF8D018C7}"/>
              </a:ext>
            </a:extLst>
          </p:cNvPr>
          <p:cNvSpPr txBox="1"/>
          <p:nvPr/>
        </p:nvSpPr>
        <p:spPr>
          <a:xfrm>
            <a:off x="3385281" y="422200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User issued command</a:t>
            </a: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A77160FD-BCF5-4E9D-9FDD-47A435BF24AE}"/>
              </a:ext>
            </a:extLst>
          </p:cNvPr>
          <p:cNvSpPr/>
          <p:nvPr/>
        </p:nvSpPr>
        <p:spPr>
          <a:xfrm rot="5400000" flipH="1">
            <a:off x="5139172" y="4324077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92069E-2B50-4C5C-95AD-F9C375C2149B}"/>
              </a:ext>
            </a:extLst>
          </p:cNvPr>
          <p:cNvSpPr txBox="1"/>
          <p:nvPr/>
        </p:nvSpPr>
        <p:spPr>
          <a:xfrm>
            <a:off x="5322078" y="4663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F2EB1A6-4B02-4607-9ED4-23980E1972AE}"/>
              </a:ext>
            </a:extLst>
          </p:cNvPr>
          <p:cNvSpPr txBox="1"/>
          <p:nvPr/>
        </p:nvSpPr>
        <p:spPr>
          <a:xfrm>
            <a:off x="647231" y="2677821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Display result of command</a:t>
            </a:r>
          </a:p>
        </p:txBody>
      </p:sp>
      <p:sp>
        <p:nvSpPr>
          <p:cNvPr id="104" name="Isosceles Triangle 1">
            <a:extLst>
              <a:ext uri="{FF2B5EF4-FFF2-40B4-BE49-F238E27FC236}">
                <a16:creationId xmlns:a16="http://schemas.microsoft.com/office/drawing/2014/main" id="{E1FFC289-717F-43FD-ABAF-4BF7371456B9}"/>
              </a:ext>
            </a:extLst>
          </p:cNvPr>
          <p:cNvSpPr/>
          <p:nvPr/>
        </p:nvSpPr>
        <p:spPr>
          <a:xfrm rot="5400000" flipH="1">
            <a:off x="733136" y="3094196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2473DC-2481-4732-94C2-4B0FC2F4015A}"/>
              </a:ext>
            </a:extLst>
          </p:cNvPr>
          <p:cNvSpPr txBox="1"/>
          <p:nvPr/>
        </p:nvSpPr>
        <p:spPr>
          <a:xfrm>
            <a:off x="2509059" y="487721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Send feedback for printing</a:t>
            </a:r>
          </a:p>
        </p:txBody>
      </p:sp>
      <p:sp>
        <p:nvSpPr>
          <p:cNvPr id="106" name="Isosceles Triangle 1">
            <a:extLst>
              <a:ext uri="{FF2B5EF4-FFF2-40B4-BE49-F238E27FC236}">
                <a16:creationId xmlns:a16="http://schemas.microsoft.com/office/drawing/2014/main" id="{D2530DFE-E4F3-4F1D-86D0-D66D586E8D38}"/>
              </a:ext>
            </a:extLst>
          </p:cNvPr>
          <p:cNvSpPr/>
          <p:nvPr/>
        </p:nvSpPr>
        <p:spPr>
          <a:xfrm rot="10800000" flipH="1">
            <a:off x="2601682" y="515540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551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BFF91B-A3FD-42FA-AC31-3F8DAEB37D5A}"/>
              </a:ext>
            </a:extLst>
          </p:cNvPr>
          <p:cNvCxnSpPr>
            <a:cxnSpLocks/>
          </p:cNvCxnSpPr>
          <p:nvPr/>
        </p:nvCxnSpPr>
        <p:spPr>
          <a:xfrm>
            <a:off x="5701999" y="610145"/>
            <a:ext cx="0" cy="15651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4813029" y="530565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TaskList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DF034D-F3F9-4EB7-9ADA-E02FF1236AAC}"/>
              </a:ext>
            </a:extLst>
          </p:cNvPr>
          <p:cNvSpPr/>
          <p:nvPr/>
        </p:nvSpPr>
        <p:spPr>
          <a:xfrm>
            <a:off x="4230292" y="2175313"/>
            <a:ext cx="2839375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7FF87-80C0-4D93-B523-253C76FB8D6E}"/>
              </a:ext>
            </a:extLst>
          </p:cNvPr>
          <p:cNvSpPr/>
          <p:nvPr/>
        </p:nvSpPr>
        <p:spPr>
          <a:xfrm>
            <a:off x="4071212" y="5474436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01039-3B54-4B3A-A496-E0BD0025FFC9}"/>
              </a:ext>
            </a:extLst>
          </p:cNvPr>
          <p:cNvSpPr/>
          <p:nvPr/>
        </p:nvSpPr>
        <p:spPr>
          <a:xfrm>
            <a:off x="5561230" y="4727564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1" name="Elbow Connector 26">
            <a:extLst>
              <a:ext uri="{FF2B5EF4-FFF2-40B4-BE49-F238E27FC236}">
                <a16:creationId xmlns:a16="http://schemas.microsoft.com/office/drawing/2014/main" id="{3DC26AA4-DA96-45CF-946C-995D8DF5F1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35619" y="4621574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8E655C4-0022-447A-AA03-3603088874BC}"/>
              </a:ext>
            </a:extLst>
          </p:cNvPr>
          <p:cNvSpPr/>
          <p:nvPr/>
        </p:nvSpPr>
        <p:spPr>
          <a:xfrm>
            <a:off x="5838227" y="5478554"/>
            <a:ext cx="168301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TaskNonClass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3" name="Elbow Connector 26">
            <a:extLst>
              <a:ext uri="{FF2B5EF4-FFF2-40B4-BE49-F238E27FC236}">
                <a16:creationId xmlns:a16="http://schemas.microsoft.com/office/drawing/2014/main" id="{898D9D10-7342-4B10-BEB2-20573E46A62B}"/>
              </a:ext>
            </a:extLst>
          </p:cNvPr>
          <p:cNvCxnSpPr/>
          <p:nvPr/>
        </p:nvCxnSpPr>
        <p:spPr>
          <a:xfrm rot="5400000" flipH="1" flipV="1">
            <a:off x="4958295" y="476069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663AD-C4E2-4A90-B225-DF1900220DC0}"/>
              </a:ext>
            </a:extLst>
          </p:cNvPr>
          <p:cNvSpPr txBox="1"/>
          <p:nvPr/>
        </p:nvSpPr>
        <p:spPr>
          <a:xfrm>
            <a:off x="5699286" y="1718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C44E3-84F3-4F30-A4DC-D33281F62E36}"/>
              </a:ext>
            </a:extLst>
          </p:cNvPr>
          <p:cNvSpPr txBox="1"/>
          <p:nvPr/>
        </p:nvSpPr>
        <p:spPr>
          <a:xfrm>
            <a:off x="5675530" y="886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C760C0-A7BE-4BB0-A283-BECA6D42CAD1}"/>
              </a:ext>
            </a:extLst>
          </p:cNvPr>
          <p:cNvSpPr txBox="1"/>
          <p:nvPr/>
        </p:nvSpPr>
        <p:spPr>
          <a:xfrm>
            <a:off x="4451685" y="1201842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Contains Task</a:t>
            </a:r>
          </a:p>
        </p:txBody>
      </p:sp>
      <p:sp>
        <p:nvSpPr>
          <p:cNvPr id="28" name="Isosceles Triangle 1">
            <a:extLst>
              <a:ext uri="{FF2B5EF4-FFF2-40B4-BE49-F238E27FC236}">
                <a16:creationId xmlns:a16="http://schemas.microsoft.com/office/drawing/2014/main" id="{979FF1F0-A01E-41C6-85DD-CE3F7BF494C3}"/>
              </a:ext>
            </a:extLst>
          </p:cNvPr>
          <p:cNvSpPr/>
          <p:nvPr/>
        </p:nvSpPr>
        <p:spPr>
          <a:xfrm rot="10800000" flipH="1">
            <a:off x="5390958" y="148241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CE927A-8071-4E2B-9E1C-4D7DAFD540BF}"/>
              </a:ext>
            </a:extLst>
          </p:cNvPr>
          <p:cNvSpPr/>
          <p:nvPr/>
        </p:nvSpPr>
        <p:spPr>
          <a:xfrm>
            <a:off x="4230292" y="2855547"/>
            <a:ext cx="2839375" cy="181588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title: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description: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reminder: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category: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time: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LocalTime</a:t>
            </a:r>
            <a:r>
              <a:rPr lang="en-US" sz="1600" kern="0" dirty="0">
                <a:solidFill>
                  <a:sysClr val="windowText" lastClr="000000"/>
                </a:solidFill>
              </a:rPr>
              <a:t>&gt;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date: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LocalDate</a:t>
            </a:r>
            <a:r>
              <a:rPr lang="en-US" sz="1600" kern="0" dirty="0">
                <a:solidFill>
                  <a:sysClr val="windowText" lastClr="000000"/>
                </a:solidFill>
              </a:rPr>
              <a:t>&gt;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location: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25619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4E17B3-D707-4776-A24B-CAA1B27B8ED3}"/>
              </a:ext>
            </a:extLst>
          </p:cNvPr>
          <p:cNvSpPr/>
          <p:nvPr/>
        </p:nvSpPr>
        <p:spPr>
          <a:xfrm>
            <a:off x="718274" y="111910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C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ommand{abstract}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E9C1B-6619-4107-A62C-015091E64C86}"/>
              </a:ext>
            </a:extLst>
          </p:cNvPr>
          <p:cNvSpPr/>
          <p:nvPr/>
        </p:nvSpPr>
        <p:spPr>
          <a:xfrm>
            <a:off x="113276" y="1716312"/>
            <a:ext cx="3299770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L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ist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Command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C3080E5-51EC-4A35-AF1D-897FF6A8BA93}"/>
              </a:ext>
            </a:extLst>
          </p:cNvPr>
          <p:cNvSpPr/>
          <p:nvPr/>
        </p:nvSpPr>
        <p:spPr>
          <a:xfrm>
            <a:off x="1977359" y="791749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0" name="Elbow Connector 26">
            <a:extLst>
              <a:ext uri="{FF2B5EF4-FFF2-40B4-BE49-F238E27FC236}">
                <a16:creationId xmlns:a16="http://schemas.microsoft.com/office/drawing/2014/main" id="{B8FDB2A7-30B8-4A13-8810-CE752B1FB937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rot="5400000" flipH="1" flipV="1">
            <a:off x="1541329" y="1165982"/>
            <a:ext cx="772163" cy="3284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" name="Elbow Connector 26">
            <a:extLst>
              <a:ext uri="{FF2B5EF4-FFF2-40B4-BE49-F238E27FC236}">
                <a16:creationId xmlns:a16="http://schemas.microsoft.com/office/drawing/2014/main" id="{4C3C4562-3846-4670-B228-EF9BB4E5477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rot="16200000" flipV="1">
            <a:off x="3109672" y="-73864"/>
            <a:ext cx="746692" cy="278271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967B2-B86A-4474-8222-2915168F8EC9}"/>
              </a:ext>
            </a:extLst>
          </p:cNvPr>
          <p:cNvSpPr/>
          <p:nvPr/>
        </p:nvSpPr>
        <p:spPr>
          <a:xfrm>
            <a:off x="3939574" y="1690841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AddCommmand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F2B73C-8DCF-4917-9F71-09DB0CA68A16}"/>
              </a:ext>
            </a:extLst>
          </p:cNvPr>
          <p:cNvSpPr/>
          <p:nvPr/>
        </p:nvSpPr>
        <p:spPr>
          <a:xfrm>
            <a:off x="4273372" y="2664625"/>
            <a:ext cx="441959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TaskList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89D9A2-7181-493F-B2C6-651D2788866F}"/>
              </a:ext>
            </a:extLst>
          </p:cNvPr>
          <p:cNvSpPr txBox="1"/>
          <p:nvPr/>
        </p:nvSpPr>
        <p:spPr>
          <a:xfrm>
            <a:off x="8969256" y="309627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E9EC12-7947-4D39-A6CC-F6F11B1DC7D7}"/>
              </a:ext>
            </a:extLst>
          </p:cNvPr>
          <p:cNvSpPr txBox="1"/>
          <p:nvPr/>
        </p:nvSpPr>
        <p:spPr>
          <a:xfrm>
            <a:off x="8664456" y="29498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59FFA56-93C2-4A98-926D-C3E090AFC53A}"/>
              </a:ext>
            </a:extLst>
          </p:cNvPr>
          <p:cNvSpPr/>
          <p:nvPr/>
        </p:nvSpPr>
        <p:spPr>
          <a:xfrm>
            <a:off x="8739093" y="3205266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0DB05-6E30-4E7B-A6F1-A2C6486B07B8}"/>
              </a:ext>
            </a:extLst>
          </p:cNvPr>
          <p:cNvSpPr/>
          <p:nvPr/>
        </p:nvSpPr>
        <p:spPr>
          <a:xfrm>
            <a:off x="113276" y="2013034"/>
            <a:ext cx="3299770" cy="132343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getList</a:t>
            </a:r>
            <a:r>
              <a:rPr lang="en-US" sz="1600" kern="0" dirty="0">
                <a:solidFill>
                  <a:sysClr val="windowText" lastClr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</a:t>
            </a:r>
            <a:r>
              <a:rPr lang="en-US" sz="16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- </a:t>
            </a:r>
            <a:r>
              <a:rPr lang="zh-CN" altLang="zh-CN" sz="1600" dirty="0">
                <a:solidFill>
                  <a:srgbClr val="000000"/>
                </a:solidFill>
              </a:rPr>
              <a:t>getListByCategory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&lt;Integer&gt;, category: String)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519AA3-E82C-470C-AA14-42AB2E00D5A7}"/>
              </a:ext>
            </a:extLst>
          </p:cNvPr>
          <p:cNvSpPr/>
          <p:nvPr/>
        </p:nvSpPr>
        <p:spPr>
          <a:xfrm>
            <a:off x="9238937" y="4056950"/>
            <a:ext cx="2839374" cy="59833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F64967-B188-4591-AF8D-19A01BF81EF5}"/>
              </a:ext>
            </a:extLst>
          </p:cNvPr>
          <p:cNvSpPr/>
          <p:nvPr/>
        </p:nvSpPr>
        <p:spPr>
          <a:xfrm>
            <a:off x="4273366" y="3003179"/>
            <a:ext cx="4419600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categoryMap</a:t>
            </a:r>
            <a:r>
              <a:rPr lang="en-US" sz="1600" kern="0" dirty="0">
                <a:solidFill>
                  <a:sysClr val="windowText" lastClr="000000"/>
                </a:solidFill>
              </a:rPr>
              <a:t>: Map(string,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-tasks: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(Task)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623E27-7CA2-4A05-B721-9802A19621DF}"/>
              </a:ext>
            </a:extLst>
          </p:cNvPr>
          <p:cNvSpPr/>
          <p:nvPr/>
        </p:nvSpPr>
        <p:spPr>
          <a:xfrm>
            <a:off x="4257670" y="3586850"/>
            <a:ext cx="4450989" cy="83099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returnCategoryTask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category:String</a:t>
            </a:r>
            <a:r>
              <a:rPr lang="en-US" sz="1600" kern="0" dirty="0">
                <a:solidFill>
                  <a:sysClr val="windowText" lastClr="000000"/>
                </a:solidFill>
              </a:rPr>
              <a:t>):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</a:t>
            </a: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returnAllCategory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():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[string]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taskIndex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: Integer): Task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66AD39-7809-4395-B3DD-9082429C1C0A}"/>
              </a:ext>
            </a:extLst>
          </p:cNvPr>
          <p:cNvSpPr/>
          <p:nvPr/>
        </p:nvSpPr>
        <p:spPr>
          <a:xfrm>
            <a:off x="5590534" y="85488"/>
            <a:ext cx="3299772" cy="338554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5DBD8E-4B19-4480-B44B-576168D706A8}"/>
              </a:ext>
            </a:extLst>
          </p:cNvPr>
          <p:cNvSpPr/>
          <p:nvPr/>
        </p:nvSpPr>
        <p:spPr>
          <a:xfrm>
            <a:off x="5590536" y="428882"/>
            <a:ext cx="3299770" cy="584775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[string])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24F28A-4E6A-428C-87FF-D618CB5DF0F0}"/>
              </a:ext>
            </a:extLst>
          </p:cNvPr>
          <p:cNvSpPr txBox="1"/>
          <p:nvPr/>
        </p:nvSpPr>
        <p:spPr>
          <a:xfrm>
            <a:off x="3509526" y="202017"/>
            <a:ext cx="149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uses</a:t>
            </a:r>
          </a:p>
        </p:txBody>
      </p:sp>
      <p:sp>
        <p:nvSpPr>
          <p:cNvPr id="78" name="Isosceles Triangle 1">
            <a:extLst>
              <a:ext uri="{FF2B5EF4-FFF2-40B4-BE49-F238E27FC236}">
                <a16:creationId xmlns:a16="http://schemas.microsoft.com/office/drawing/2014/main" id="{B9A895AC-BF1D-4AE9-9C18-256D9203D513}"/>
              </a:ext>
            </a:extLst>
          </p:cNvPr>
          <p:cNvSpPr/>
          <p:nvPr/>
        </p:nvSpPr>
        <p:spPr>
          <a:xfrm rot="5400000" flipH="1">
            <a:off x="4065450" y="34063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A141BD-5AA0-4DFA-8D05-B49EB4934F63}"/>
              </a:ext>
            </a:extLst>
          </p:cNvPr>
          <p:cNvSpPr txBox="1"/>
          <p:nvPr/>
        </p:nvSpPr>
        <p:spPr>
          <a:xfrm>
            <a:off x="4902333" y="236794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0BF19D-0A20-49EC-A69C-8A43185CEFAF}"/>
              </a:ext>
            </a:extLst>
          </p:cNvPr>
          <p:cNvSpPr/>
          <p:nvPr/>
        </p:nvSpPr>
        <p:spPr>
          <a:xfrm>
            <a:off x="718274" y="433353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+execute(){abstract}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49F2D0-0617-4A31-9217-DCCDCD15C420}"/>
              </a:ext>
            </a:extLst>
          </p:cNvPr>
          <p:cNvSpPr/>
          <p:nvPr/>
        </p:nvSpPr>
        <p:spPr>
          <a:xfrm>
            <a:off x="3939575" y="2029395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+execute()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50B03E-6EC1-4A5F-AA8E-D1E558738B75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874377" y="2367949"/>
            <a:ext cx="1" cy="296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DE62B3-8418-4368-8A21-6F954ED42F92}"/>
              </a:ext>
            </a:extLst>
          </p:cNvPr>
          <p:cNvCxnSpPr>
            <a:cxnSpLocks/>
          </p:cNvCxnSpPr>
          <p:nvPr/>
        </p:nvCxnSpPr>
        <p:spPr>
          <a:xfrm flipH="1">
            <a:off x="8708659" y="3295566"/>
            <a:ext cx="4697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D66F3-89A7-4793-B1F0-313A9014D0FE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 flipV="1">
            <a:off x="2910103" y="2047694"/>
            <a:ext cx="141837" cy="2435722"/>
          </a:xfrm>
          <a:prstGeom prst="bentConnector4">
            <a:avLst>
              <a:gd name="adj1" fmla="val -161171"/>
              <a:gd name="adj2" fmla="val 838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9E0391-30BA-4301-B13C-861A478078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79520" y="-596285"/>
            <a:ext cx="1892718" cy="4629103"/>
          </a:xfrm>
          <a:prstGeom prst="bentConnector3">
            <a:avLst>
              <a:gd name="adj1" fmla="val 1900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95A2A1-B7F4-45F9-88BC-B40C112539C9}"/>
              </a:ext>
            </a:extLst>
          </p:cNvPr>
          <p:cNvSpPr txBox="1"/>
          <p:nvPr/>
        </p:nvSpPr>
        <p:spPr>
          <a:xfrm>
            <a:off x="7357098" y="229518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7DB9E3-5325-4519-A5D1-B78373A08475}"/>
              </a:ext>
            </a:extLst>
          </p:cNvPr>
          <p:cNvCxnSpPr>
            <a:stCxn id="7" idx="3"/>
            <a:endCxn id="67" idx="1"/>
          </p:cNvCxnSpPr>
          <p:nvPr/>
        </p:nvCxnSpPr>
        <p:spPr>
          <a:xfrm flipV="1">
            <a:off x="2989858" y="254765"/>
            <a:ext cx="2600676" cy="26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0549312-F239-4D88-895B-7B8429B140A9}"/>
              </a:ext>
            </a:extLst>
          </p:cNvPr>
          <p:cNvSpPr/>
          <p:nvPr/>
        </p:nvSpPr>
        <p:spPr>
          <a:xfrm>
            <a:off x="9229852" y="3003179"/>
            <a:ext cx="2839375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9E8718-EB60-4E48-91D9-3D037B1EC47F}"/>
              </a:ext>
            </a:extLst>
          </p:cNvPr>
          <p:cNvSpPr/>
          <p:nvPr/>
        </p:nvSpPr>
        <p:spPr>
          <a:xfrm>
            <a:off x="8890306" y="5409565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D8DB33-79C5-4CF0-8362-2B8276B6CF8C}"/>
              </a:ext>
            </a:extLst>
          </p:cNvPr>
          <p:cNvSpPr/>
          <p:nvPr/>
        </p:nvSpPr>
        <p:spPr>
          <a:xfrm>
            <a:off x="10380324" y="46626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Elbow Connector 26">
            <a:extLst>
              <a:ext uri="{FF2B5EF4-FFF2-40B4-BE49-F238E27FC236}">
                <a16:creationId xmlns:a16="http://schemas.microsoft.com/office/drawing/2014/main" id="{5F159FA9-AFC3-4E74-96EB-214993779B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754713" y="4556703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0CA1D5C-210E-4856-B659-A504E8E03741}"/>
              </a:ext>
            </a:extLst>
          </p:cNvPr>
          <p:cNvSpPr/>
          <p:nvPr/>
        </p:nvSpPr>
        <p:spPr>
          <a:xfrm>
            <a:off x="10403022" y="5437776"/>
            <a:ext cx="168301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TaskNonClass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41" name="Elbow Connector 26">
            <a:extLst>
              <a:ext uri="{FF2B5EF4-FFF2-40B4-BE49-F238E27FC236}">
                <a16:creationId xmlns:a16="http://schemas.microsoft.com/office/drawing/2014/main" id="{D4884531-1991-46E5-9EA8-5B57B81D163B}"/>
              </a:ext>
            </a:extLst>
          </p:cNvPr>
          <p:cNvCxnSpPr/>
          <p:nvPr/>
        </p:nvCxnSpPr>
        <p:spPr>
          <a:xfrm rot="5400000" flipH="1" flipV="1">
            <a:off x="9777389" y="4695828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1AB7B54-BB97-4FC6-96CC-1D707D2090D0}"/>
              </a:ext>
            </a:extLst>
          </p:cNvPr>
          <p:cNvSpPr/>
          <p:nvPr/>
        </p:nvSpPr>
        <p:spPr>
          <a:xfrm>
            <a:off x="9229852" y="3721834"/>
            <a:ext cx="283937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category: String</a:t>
            </a:r>
          </a:p>
        </p:txBody>
      </p:sp>
    </p:spTree>
    <p:extLst>
      <p:ext uri="{BB962C8B-B14F-4D97-AF65-F5344CB8AC3E}">
        <p14:creationId xmlns:p14="http://schemas.microsoft.com/office/powerpoint/2010/main" val="8300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35602F-2C9C-4359-946E-BA78051C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3" y="24089"/>
            <a:ext cx="10864014" cy="6809822"/>
          </a:xfrm>
          <a:prstGeom prst="rect">
            <a:avLst/>
          </a:prstGeom>
        </p:spPr>
      </p:pic>
      <p:grpSp>
        <p:nvGrpSpPr>
          <p:cNvPr id="6" name="Group 40">
            <a:extLst>
              <a:ext uri="{FF2B5EF4-FFF2-40B4-BE49-F238E27FC236}">
                <a16:creationId xmlns:a16="http://schemas.microsoft.com/office/drawing/2014/main" id="{B3F1A587-1583-4A73-A9BB-35902F23E1CF}"/>
              </a:ext>
            </a:extLst>
          </p:cNvPr>
          <p:cNvGrpSpPr/>
          <p:nvPr/>
        </p:nvGrpSpPr>
        <p:grpSpPr>
          <a:xfrm>
            <a:off x="3438016" y="2144783"/>
            <a:ext cx="276298" cy="210590"/>
            <a:chOff x="2660072" y="4394662"/>
            <a:chExt cx="276298" cy="21059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3B866F-9621-492A-8B8A-C58B372E416F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657D83-8791-418C-B0D7-5A9308C7981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A0D8CB-54BC-49D2-A108-5C236B1885C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7ADB39ED-AB88-4627-BAD8-B8742881690B}"/>
              </a:ext>
            </a:extLst>
          </p:cNvPr>
          <p:cNvGrpSpPr/>
          <p:nvPr/>
        </p:nvGrpSpPr>
        <p:grpSpPr>
          <a:xfrm>
            <a:off x="3438016" y="4183753"/>
            <a:ext cx="276298" cy="210590"/>
            <a:chOff x="2660072" y="4394662"/>
            <a:chExt cx="276298" cy="2105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85D57F-B445-4E44-A467-59601BE1E692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780C55-3936-4E35-9F0C-4246D2483B76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D46D3B-5A3F-42C3-A1CC-5954D9C0547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0CFFB-D066-4109-AB14-FCE5F8745838}"/>
              </a:ext>
            </a:extLst>
          </p:cNvPr>
          <p:cNvSpPr/>
          <p:nvPr/>
        </p:nvSpPr>
        <p:spPr>
          <a:xfrm>
            <a:off x="3335547" y="5032075"/>
            <a:ext cx="195888" cy="287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A5DE7-39C3-43A2-84A3-A166652EECD6}"/>
              </a:ext>
            </a:extLst>
          </p:cNvPr>
          <p:cNvSpPr/>
          <p:nvPr/>
        </p:nvSpPr>
        <p:spPr>
          <a:xfrm>
            <a:off x="3353305" y="5032075"/>
            <a:ext cx="178130" cy="28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C3080E5-51EC-4A35-AF1D-897FF6A8BA93}"/>
              </a:ext>
            </a:extLst>
          </p:cNvPr>
          <p:cNvSpPr/>
          <p:nvPr/>
        </p:nvSpPr>
        <p:spPr>
          <a:xfrm rot="16200000">
            <a:off x="4340231" y="4086108"/>
            <a:ext cx="338424" cy="184269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black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D30008-76F6-4B1B-84B6-832B6F891A16}"/>
              </a:ext>
            </a:extLst>
          </p:cNvPr>
          <p:cNvGrpSpPr/>
          <p:nvPr/>
        </p:nvGrpSpPr>
        <p:grpSpPr>
          <a:xfrm>
            <a:off x="5536495" y="1813520"/>
            <a:ext cx="2563099" cy="1044505"/>
            <a:chOff x="4235035" y="3660885"/>
            <a:chExt cx="4450989" cy="10445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F2B73C-8DCF-4917-9F71-09DB0CA68A16}"/>
                </a:ext>
              </a:extLst>
            </p:cNvPr>
            <p:cNvSpPr/>
            <p:nvPr/>
          </p:nvSpPr>
          <p:spPr>
            <a:xfrm>
              <a:off x="4258140" y="3660885"/>
              <a:ext cx="4419594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</a:rPr>
                <a:t>TaskList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CF64967-B188-4591-AF8D-19A01BF81EF5}"/>
                </a:ext>
              </a:extLst>
            </p:cNvPr>
            <p:cNvSpPr/>
            <p:nvPr/>
          </p:nvSpPr>
          <p:spPr>
            <a:xfrm>
              <a:off x="4243318" y="4006467"/>
              <a:ext cx="4419600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-tasks: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ArrayList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(Task)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623E27-7CA2-4A05-B721-9802A19621DF}"/>
                </a:ext>
              </a:extLst>
            </p:cNvPr>
            <p:cNvSpPr/>
            <p:nvPr/>
          </p:nvSpPr>
          <p:spPr>
            <a:xfrm>
              <a:off x="4235035" y="4366836"/>
              <a:ext cx="4450989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addTask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(task : Task)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50B03E-6EC1-4A5F-AA8E-D1E558738B75}"/>
              </a:ext>
            </a:extLst>
          </p:cNvPr>
          <p:cNvCxnSpPr>
            <a:cxnSpLocks/>
            <a:stCxn id="84" idx="2"/>
          </p:cNvCxnSpPr>
          <p:nvPr/>
        </p:nvCxnSpPr>
        <p:spPr>
          <a:xfrm flipH="1" flipV="1">
            <a:off x="5943498" y="5110724"/>
            <a:ext cx="632386" cy="72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F7541B-3178-4FA0-A3FC-F319F37E0E8F}"/>
              </a:ext>
            </a:extLst>
          </p:cNvPr>
          <p:cNvGrpSpPr/>
          <p:nvPr/>
        </p:nvGrpSpPr>
        <p:grpSpPr>
          <a:xfrm>
            <a:off x="1372750" y="5147051"/>
            <a:ext cx="3299769" cy="1460570"/>
            <a:chOff x="862688" y="5347523"/>
            <a:chExt cx="1869606" cy="176816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C4FD269-CF53-4FBD-BAC1-9D3A1465A9EC}"/>
                </a:ext>
              </a:extLst>
            </p:cNvPr>
            <p:cNvSpPr/>
            <p:nvPr/>
          </p:nvSpPr>
          <p:spPr>
            <a:xfrm>
              <a:off x="862689" y="5347523"/>
              <a:ext cx="1869605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</a:rPr>
                <a:t>CommandResult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F70B03-5193-4450-AAD5-57700F5494C0}"/>
                </a:ext>
              </a:extLst>
            </p:cNvPr>
            <p:cNvSpPr/>
            <p:nvPr/>
          </p:nvSpPr>
          <p:spPr>
            <a:xfrm>
              <a:off x="862688" y="5692997"/>
              <a:ext cx="1869605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feedback : String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DD94150-2F28-4B34-8A0F-03941C9FE0E8}"/>
                </a:ext>
              </a:extLst>
            </p:cNvPr>
            <p:cNvSpPr/>
            <p:nvPr/>
          </p:nvSpPr>
          <p:spPr>
            <a:xfrm>
              <a:off x="862688" y="6038472"/>
              <a:ext cx="1869605" cy="10772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getFeedback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() : String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CommandResult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(feedback : String)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8A6E27-66AB-4199-9F44-12C5CD5E126E}"/>
              </a:ext>
            </a:extLst>
          </p:cNvPr>
          <p:cNvGrpSpPr/>
          <p:nvPr/>
        </p:nvGrpSpPr>
        <p:grpSpPr>
          <a:xfrm>
            <a:off x="99032" y="197747"/>
            <a:ext cx="4279117" cy="4619269"/>
            <a:chOff x="-1" y="111910"/>
            <a:chExt cx="4279117" cy="46192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4E17B3-D707-4776-A24B-CAA1B27B8ED3}"/>
                </a:ext>
              </a:extLst>
            </p:cNvPr>
            <p:cNvSpPr/>
            <p:nvPr/>
          </p:nvSpPr>
          <p:spPr>
            <a:xfrm>
              <a:off x="-1" y="111910"/>
              <a:ext cx="427911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C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ea typeface="宋体" panose="02010600030101010101" pitchFamily="2" charset="-122"/>
                </a:rPr>
                <a:t>ommand{abstract}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60BF19D-0A20-49EC-A69C-8A43185CEFAF}"/>
                </a:ext>
              </a:extLst>
            </p:cNvPr>
            <p:cNvSpPr/>
            <p:nvPr/>
          </p:nvSpPr>
          <p:spPr>
            <a:xfrm>
              <a:off x="18765" y="1191749"/>
              <a:ext cx="4239375" cy="353943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getTitle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String)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getDescription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getDate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getReminder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getTime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getLocation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getCategory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checkDateTimeFormate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(date: String, time: String)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hasWrongDelimiterPattern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(input :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String) : Boolean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findField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String,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fromIndex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Integer) : String</a:t>
              </a:r>
            </a:p>
            <a:p>
              <a:pPr algn="ctr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execute() :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CommandResult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{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abstarct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0F0A8A-6EE4-458E-A5E9-F762AB71FEB2}"/>
                </a:ext>
              </a:extLst>
            </p:cNvPr>
            <p:cNvSpPr/>
            <p:nvPr/>
          </p:nvSpPr>
          <p:spPr>
            <a:xfrm>
              <a:off x="-1" y="418852"/>
              <a:ext cx="4279117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taskList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 :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TaskList</a:t>
              </a:r>
              <a:endParaRPr lang="en-US" sz="1600" u="sng" kern="0" dirty="0">
                <a:solidFill>
                  <a:sysClr val="windowText" lastClr="000000"/>
                </a:solidFill>
              </a:endParaRPr>
            </a:p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storage : Storage</a:t>
              </a:r>
            </a:p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ui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 : Ui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4677FC-FC3C-4664-A2F4-71C1755D3F4E}"/>
              </a:ext>
            </a:extLst>
          </p:cNvPr>
          <p:cNvGrpSpPr/>
          <p:nvPr/>
        </p:nvGrpSpPr>
        <p:grpSpPr>
          <a:xfrm>
            <a:off x="5005546" y="3452117"/>
            <a:ext cx="3137526" cy="1731261"/>
            <a:chOff x="7362849" y="1628469"/>
            <a:chExt cx="3137526" cy="1731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B967B2-B86A-4474-8222-2915168F8EC9}"/>
                </a:ext>
              </a:extLst>
            </p:cNvPr>
            <p:cNvSpPr/>
            <p:nvPr/>
          </p:nvSpPr>
          <p:spPr>
            <a:xfrm>
              <a:off x="7362849" y="1628469"/>
              <a:ext cx="313437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</a:rPr>
                <a:t>AddCommmand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49F2D0-0617-4A31-9217-DCCDCD15C420}"/>
                </a:ext>
              </a:extLst>
            </p:cNvPr>
            <p:cNvSpPr/>
            <p:nvPr/>
          </p:nvSpPr>
          <p:spPr>
            <a:xfrm>
              <a:off x="7365998" y="2282512"/>
              <a:ext cx="3134377" cy="10772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AddCommand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execute() :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CommandResult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formatFeedback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(Task task) : String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F37FC7-3E07-47FB-B382-A61E21FA5C5C}"/>
                </a:ext>
              </a:extLst>
            </p:cNvPr>
            <p:cNvSpPr/>
            <p:nvPr/>
          </p:nvSpPr>
          <p:spPr>
            <a:xfrm>
              <a:off x="7362849" y="1943387"/>
              <a:ext cx="313437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A5673F1-90FC-4E9B-8F58-D5CF73BC02B0}"/>
              </a:ext>
            </a:extLst>
          </p:cNvPr>
          <p:cNvSpPr/>
          <p:nvPr/>
        </p:nvSpPr>
        <p:spPr>
          <a:xfrm>
            <a:off x="9646861" y="4604216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6" name="Elbow Connector 26">
            <a:extLst>
              <a:ext uri="{FF2B5EF4-FFF2-40B4-BE49-F238E27FC236}">
                <a16:creationId xmlns:a16="http://schemas.microsoft.com/office/drawing/2014/main" id="{51E86736-69A5-47E0-B1ED-E2849E90D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29197" y="4553739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8" name="Elbow Connector 26">
            <a:extLst>
              <a:ext uri="{FF2B5EF4-FFF2-40B4-BE49-F238E27FC236}">
                <a16:creationId xmlns:a16="http://schemas.microsoft.com/office/drawing/2014/main" id="{6B245CE7-5057-4FFB-83A6-AA99687F383A}"/>
              </a:ext>
            </a:extLst>
          </p:cNvPr>
          <p:cNvCxnSpPr/>
          <p:nvPr/>
        </p:nvCxnSpPr>
        <p:spPr>
          <a:xfrm rot="5400000" flipH="1" flipV="1">
            <a:off x="9051872" y="4690594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4E3268-53C3-4B68-B9B2-CDD39FCDB527}"/>
              </a:ext>
            </a:extLst>
          </p:cNvPr>
          <p:cNvGrpSpPr/>
          <p:nvPr/>
        </p:nvGrpSpPr>
        <p:grpSpPr>
          <a:xfrm>
            <a:off x="8360906" y="197747"/>
            <a:ext cx="3642608" cy="4311450"/>
            <a:chOff x="7951142" y="1520849"/>
            <a:chExt cx="3642608" cy="43114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675DDC-EF30-4742-AD4E-BB809143FDB8}"/>
                </a:ext>
              </a:extLst>
            </p:cNvPr>
            <p:cNvGrpSpPr/>
            <p:nvPr/>
          </p:nvGrpSpPr>
          <p:grpSpPr>
            <a:xfrm>
              <a:off x="7951142" y="1520849"/>
              <a:ext cx="3634076" cy="2236151"/>
              <a:chOff x="9007824" y="3283878"/>
              <a:chExt cx="2839375" cy="223615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67D1AC1-E605-41EE-A088-FE5F68636E09}"/>
                  </a:ext>
                </a:extLst>
              </p:cNvPr>
              <p:cNvSpPr/>
              <p:nvPr/>
            </p:nvSpPr>
            <p:spPr>
              <a:xfrm>
                <a:off x="9007824" y="3283878"/>
                <a:ext cx="2839375" cy="40011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kern="0" dirty="0">
                    <a:solidFill>
                      <a:sysClr val="windowText" lastClr="000000"/>
                    </a:solidFill>
                    <a:latin typeface="Calibri"/>
                  </a:rPr>
                  <a:t>{Abstract}Task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2DDCB6A-F2BF-44FF-99F9-DB561046BB72}"/>
                  </a:ext>
                </a:extLst>
              </p:cNvPr>
              <p:cNvSpPr/>
              <p:nvPr/>
            </p:nvSpPr>
            <p:spPr>
              <a:xfrm>
                <a:off x="9007824" y="3704147"/>
                <a:ext cx="2839375" cy="181588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title: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description: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reminder: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category: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time: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LocalTime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&gt;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date: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LocalDate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&gt;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location: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&lt;String&gt;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DBC1CA-4980-4CA6-ACF9-921401270141}"/>
                </a:ext>
              </a:extLst>
            </p:cNvPr>
            <p:cNvSpPr/>
            <p:nvPr/>
          </p:nvSpPr>
          <p:spPr>
            <a:xfrm>
              <a:off x="7951142" y="3770196"/>
              <a:ext cx="3642608" cy="206210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ask(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title:String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, description:String,time:String,location:String,reminder:String,category;String)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hasInput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input:String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setlocation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location:String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setTime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time:String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){abstract}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()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: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C008CF-D315-4CDE-AD0E-CCE5D76BF03E}"/>
              </a:ext>
            </a:extLst>
          </p:cNvPr>
          <p:cNvGrpSpPr/>
          <p:nvPr/>
        </p:nvGrpSpPr>
        <p:grpSpPr>
          <a:xfrm>
            <a:off x="7510687" y="5464831"/>
            <a:ext cx="1978496" cy="1165143"/>
            <a:chOff x="7441661" y="5375065"/>
            <a:chExt cx="1978496" cy="116514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DD53D80-6624-483D-B8B2-1746C02DE32F}"/>
                </a:ext>
              </a:extLst>
            </p:cNvPr>
            <p:cNvSpPr/>
            <p:nvPr/>
          </p:nvSpPr>
          <p:spPr>
            <a:xfrm>
              <a:off x="7441661" y="5375065"/>
              <a:ext cx="1978496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Class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584823-EC1C-47F6-ADBB-8E289C98AC5C}"/>
                </a:ext>
              </a:extLst>
            </p:cNvPr>
            <p:cNvSpPr/>
            <p:nvPr/>
          </p:nvSpPr>
          <p:spPr>
            <a:xfrm>
              <a:off x="7441661" y="5709211"/>
              <a:ext cx="1978496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():String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C8A035-CF51-490F-8657-11CFFCCD3A2F}"/>
              </a:ext>
            </a:extLst>
          </p:cNvPr>
          <p:cNvGrpSpPr/>
          <p:nvPr/>
        </p:nvGrpSpPr>
        <p:grpSpPr>
          <a:xfrm>
            <a:off x="9761161" y="5464831"/>
            <a:ext cx="1978496" cy="1165143"/>
            <a:chOff x="7441661" y="5375065"/>
            <a:chExt cx="1978496" cy="116514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4C0B7C5-9C5E-473C-9AD6-4155D2D27136}"/>
                </a:ext>
              </a:extLst>
            </p:cNvPr>
            <p:cNvSpPr/>
            <p:nvPr/>
          </p:nvSpPr>
          <p:spPr>
            <a:xfrm>
              <a:off x="7441661" y="5375065"/>
              <a:ext cx="1978496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TaskNonClass</a:t>
              </a:r>
              <a:endParaRPr lang="en-US" sz="16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448EAFF-5B0F-43E6-A4A6-662BD0D13F65}"/>
                </a:ext>
              </a:extLst>
            </p:cNvPr>
            <p:cNvSpPr/>
            <p:nvPr/>
          </p:nvSpPr>
          <p:spPr>
            <a:xfrm>
              <a:off x="7441661" y="5709211"/>
              <a:ext cx="1978496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():String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9E22C3-2C74-471D-9033-B30CB488432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01578" y="4178242"/>
            <a:ext cx="3851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7BE285-0831-4BCD-AB92-CBA05FA79D83}"/>
              </a:ext>
            </a:extLst>
          </p:cNvPr>
          <p:cNvSpPr txBox="1"/>
          <p:nvPr/>
        </p:nvSpPr>
        <p:spPr>
          <a:xfrm>
            <a:off x="6930123" y="3048864"/>
            <a:ext cx="104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Add tasks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Isosceles Triangle 1">
            <a:extLst>
              <a:ext uri="{FF2B5EF4-FFF2-40B4-BE49-F238E27FC236}">
                <a16:creationId xmlns:a16="http://schemas.microsoft.com/office/drawing/2014/main" id="{922BE82B-A06F-4618-BBDE-4FA1D5268EF4}"/>
              </a:ext>
            </a:extLst>
          </p:cNvPr>
          <p:cNvSpPr/>
          <p:nvPr/>
        </p:nvSpPr>
        <p:spPr>
          <a:xfrm flipH="1">
            <a:off x="7807690" y="308508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A45ED9A-2DA1-4B46-BD6E-DA13BC09B380}"/>
              </a:ext>
            </a:extLst>
          </p:cNvPr>
          <p:cNvGrpSpPr/>
          <p:nvPr/>
        </p:nvGrpSpPr>
        <p:grpSpPr>
          <a:xfrm>
            <a:off x="4902130" y="161989"/>
            <a:ext cx="2722289" cy="1209274"/>
            <a:chOff x="862688" y="5311873"/>
            <a:chExt cx="1874540" cy="146394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13FE34-7720-4A0E-98E2-F466F16F57F0}"/>
                </a:ext>
              </a:extLst>
            </p:cNvPr>
            <p:cNvSpPr/>
            <p:nvPr/>
          </p:nvSpPr>
          <p:spPr>
            <a:xfrm>
              <a:off x="862689" y="5311873"/>
              <a:ext cx="1869605" cy="4098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Storage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7CF9EC-2CF4-4220-AF70-8D24DBEE7561}"/>
                </a:ext>
              </a:extLst>
            </p:cNvPr>
            <p:cNvSpPr/>
            <p:nvPr/>
          </p:nvSpPr>
          <p:spPr>
            <a:xfrm>
              <a:off x="862688" y="5657347"/>
              <a:ext cx="1869605" cy="4098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gson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: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Gson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679105A-7629-492F-ABDC-9E55518B5356}"/>
                </a:ext>
              </a:extLst>
            </p:cNvPr>
            <p:cNvSpPr/>
            <p:nvPr/>
          </p:nvSpPr>
          <p:spPr>
            <a:xfrm>
              <a:off x="867623" y="6067892"/>
              <a:ext cx="1869605" cy="707929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overwriteFile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taskList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ArrayList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&lt;Task&gt;)</a:t>
              </a:r>
            </a:p>
          </p:txBody>
        </p:sp>
      </p:grpSp>
      <p:cxnSp>
        <p:nvCxnSpPr>
          <p:cNvPr id="92" name="Elbow Connector 26">
            <a:extLst>
              <a:ext uri="{FF2B5EF4-FFF2-40B4-BE49-F238E27FC236}">
                <a16:creationId xmlns:a16="http://schemas.microsoft.com/office/drawing/2014/main" id="{2FF9D2CB-7EA7-43A1-91CC-3489DF20D215}"/>
              </a:ext>
            </a:extLst>
          </p:cNvPr>
          <p:cNvCxnSpPr>
            <a:cxnSpLocks/>
          </p:cNvCxnSpPr>
          <p:nvPr/>
        </p:nvCxnSpPr>
        <p:spPr>
          <a:xfrm>
            <a:off x="6965810" y="2895850"/>
            <a:ext cx="0" cy="5291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0A9551E-A0F1-4928-8787-AD6EA961FBA1}"/>
              </a:ext>
            </a:extLst>
          </p:cNvPr>
          <p:cNvSpPr txBox="1"/>
          <p:nvPr/>
        </p:nvSpPr>
        <p:spPr>
          <a:xfrm>
            <a:off x="4496748" y="2913629"/>
            <a:ext cx="104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Overwrite Storage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6" name="Isosceles Triangle 1">
            <a:extLst>
              <a:ext uri="{FF2B5EF4-FFF2-40B4-BE49-F238E27FC236}">
                <a16:creationId xmlns:a16="http://schemas.microsoft.com/office/drawing/2014/main" id="{EDF94FC1-46D4-478A-BF17-7F481B37286F}"/>
              </a:ext>
            </a:extLst>
          </p:cNvPr>
          <p:cNvSpPr/>
          <p:nvPr/>
        </p:nvSpPr>
        <p:spPr>
          <a:xfrm flipH="1">
            <a:off x="5184615" y="324036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Elbow Connector 26">
            <a:extLst>
              <a:ext uri="{FF2B5EF4-FFF2-40B4-BE49-F238E27FC236}">
                <a16:creationId xmlns:a16="http://schemas.microsoft.com/office/drawing/2014/main" id="{92BB5D3B-95AD-4CC7-8AE2-CAC6391CBB6D}"/>
              </a:ext>
            </a:extLst>
          </p:cNvPr>
          <p:cNvCxnSpPr>
            <a:cxnSpLocks/>
          </p:cNvCxnSpPr>
          <p:nvPr/>
        </p:nvCxnSpPr>
        <p:spPr>
          <a:xfrm>
            <a:off x="5374315" y="1399183"/>
            <a:ext cx="0" cy="20153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EC707C-29D6-4168-A47F-F66D803FE110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>
            <a:off x="5210043" y="4645853"/>
            <a:ext cx="828316" cy="190336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EEA5E38-0BFE-42BA-8191-8DD1A1AB076A}"/>
              </a:ext>
            </a:extLst>
          </p:cNvPr>
          <p:cNvSpPr txBox="1"/>
          <p:nvPr/>
        </p:nvSpPr>
        <p:spPr>
          <a:xfrm>
            <a:off x="4902129" y="5498867"/>
            <a:ext cx="145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Return </a:t>
            </a:r>
            <a:r>
              <a:rPr lang="en-US" sz="1400" kern="0" dirty="0" err="1">
                <a:solidFill>
                  <a:sysClr val="windowText" lastClr="000000"/>
                </a:solidFill>
              </a:rPr>
              <a:t>CommandResult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10" name="Isosceles Triangle 1">
            <a:extLst>
              <a:ext uri="{FF2B5EF4-FFF2-40B4-BE49-F238E27FC236}">
                <a16:creationId xmlns:a16="http://schemas.microsoft.com/office/drawing/2014/main" id="{89F95606-2FD7-41D4-87C9-28BD2E7107A0}"/>
              </a:ext>
            </a:extLst>
          </p:cNvPr>
          <p:cNvSpPr/>
          <p:nvPr/>
        </p:nvSpPr>
        <p:spPr>
          <a:xfrm rot="15945597" flipH="1">
            <a:off x="6257048" y="577319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Flowchart: Decision 111">
            <a:extLst>
              <a:ext uri="{FF2B5EF4-FFF2-40B4-BE49-F238E27FC236}">
                <a16:creationId xmlns:a16="http://schemas.microsoft.com/office/drawing/2014/main" id="{E75E8F20-675D-4E9A-92D1-FA3508620E5A}"/>
              </a:ext>
            </a:extLst>
          </p:cNvPr>
          <p:cNvSpPr/>
          <p:nvPr/>
        </p:nvSpPr>
        <p:spPr>
          <a:xfrm>
            <a:off x="6737056" y="1629407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E94F355-F567-4843-A01A-8E657368CCA1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7441648" y="897778"/>
            <a:ext cx="296404" cy="153508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B6B1567-34DF-4A7F-8F32-29CAB664E42B}"/>
              </a:ext>
            </a:extLst>
          </p:cNvPr>
          <p:cNvSpPr txBox="1"/>
          <p:nvPr/>
        </p:nvSpPr>
        <p:spPr>
          <a:xfrm>
            <a:off x="6860315" y="155301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0B21B0-3E6C-460D-B405-F7497E75B6DD}"/>
              </a:ext>
            </a:extLst>
          </p:cNvPr>
          <p:cNvSpPr txBox="1"/>
          <p:nvPr/>
        </p:nvSpPr>
        <p:spPr>
          <a:xfrm>
            <a:off x="8077082" y="122990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0668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5">
            <a:extLst>
              <a:ext uri="{FF2B5EF4-FFF2-40B4-BE49-F238E27FC236}">
                <a16:creationId xmlns:a16="http://schemas.microsoft.com/office/drawing/2014/main" id="{1189FD9E-B3C2-4998-9348-C05164D1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909" y="1420548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execute()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3536429" y="1203859"/>
            <a:ext cx="14608" cy="495484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9236" y="526750"/>
            <a:ext cx="226289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AddCommand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704925" y="2950899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107472" y="496092"/>
            <a:ext cx="1816795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tasks: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TaskList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6953979" y="1185015"/>
            <a:ext cx="26479" cy="463259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61744" y="2921397"/>
            <a:ext cx="246422" cy="279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808214" y="621512"/>
            <a:ext cx="1295400" cy="370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 Storage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454952" y="991977"/>
            <a:ext cx="4071" cy="4632591"/>
          </a:xfrm>
          <a:prstGeom prst="line">
            <a:avLst/>
          </a:prstGeom>
          <a:ln>
            <a:solidFill>
              <a:schemeClr val="accent6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76680" y="5184367"/>
            <a:ext cx="274309" cy="341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FCD998-627A-410F-B0A7-8BC4F7F341EC}"/>
              </a:ext>
            </a:extLst>
          </p:cNvPr>
          <p:cNvSpPr/>
          <p:nvPr/>
        </p:nvSpPr>
        <p:spPr>
          <a:xfrm>
            <a:off x="3416431" y="1684033"/>
            <a:ext cx="267184" cy="423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6BEA7FF7-00FF-4FED-B467-86903AC26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3565" y="3222048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FC6C8C5C-C094-4D77-9CAC-5A530BD76A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2319" y="5199059"/>
            <a:ext cx="5509274" cy="571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BDE7CF24-5BFF-4176-9754-A922A36D6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4" y="5599280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CommandResult</a:t>
            </a:r>
            <a:endParaRPr lang="en-US" sz="14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6346067-ED40-4770-A5E5-484C26DE8842}"/>
              </a:ext>
            </a:extLst>
          </p:cNvPr>
          <p:cNvGrpSpPr/>
          <p:nvPr/>
        </p:nvGrpSpPr>
        <p:grpSpPr>
          <a:xfrm>
            <a:off x="3413734" y="6016491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1967C9-4989-4CDF-9053-14EC141C5985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BBE038-A28B-450A-B215-7E050E9A1FBB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31CDBE-1CE2-46F6-BA01-53799D013B77}"/>
              </a:ext>
            </a:extLst>
          </p:cNvPr>
          <p:cNvGrpSpPr/>
          <p:nvPr/>
        </p:nvGrpSpPr>
        <p:grpSpPr>
          <a:xfrm>
            <a:off x="9288043" y="5592972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E94CF6-F3D4-40CD-988F-6ED0ACAE980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0D91BA-BFA8-4CFD-9150-D3CA0548F282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>
            <a:extLst>
              <a:ext uri="{FF2B5EF4-FFF2-40B4-BE49-F238E27FC236}">
                <a16:creationId xmlns:a16="http://schemas.microsoft.com/office/drawing/2014/main" id="{7D54969C-10AB-4C77-841B-A9CA4AAFC1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171" y="5877402"/>
            <a:ext cx="2553561" cy="40102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E5073EAC-BC51-499E-9C9B-3419E196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790" y="1672387"/>
            <a:ext cx="2042945" cy="116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7" name="Group 40">
            <a:extLst>
              <a:ext uri="{FF2B5EF4-FFF2-40B4-BE49-F238E27FC236}">
                <a16:creationId xmlns:a16="http://schemas.microsoft.com/office/drawing/2014/main" id="{16570179-EA6A-4F13-9374-EADB5A296FB1}"/>
              </a:ext>
            </a:extLst>
          </p:cNvPr>
          <p:cNvGrpSpPr/>
          <p:nvPr/>
        </p:nvGrpSpPr>
        <p:grpSpPr>
          <a:xfrm>
            <a:off x="3704926" y="1935495"/>
            <a:ext cx="359065" cy="271477"/>
            <a:chOff x="2660072" y="4394662"/>
            <a:chExt cx="276298" cy="21059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E0FCD29-C026-4816-81E1-DCC277570437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3DAEF74-D261-424F-B7AC-D6B23A8AD34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0FE33F-FC7B-4099-9ED6-B0DCA4BB3F6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99D23A-3872-46CB-A307-DF583079085B}"/>
              </a:ext>
            </a:extLst>
          </p:cNvPr>
          <p:cNvGrpSpPr/>
          <p:nvPr/>
        </p:nvGrpSpPr>
        <p:grpSpPr>
          <a:xfrm>
            <a:off x="3616103" y="2365820"/>
            <a:ext cx="402875" cy="284431"/>
            <a:chOff x="2660072" y="4394662"/>
            <a:chExt cx="276298" cy="21059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D360C8-619C-4569-82A3-2A01CAF40897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14CB297-A0CF-4FC2-9A15-C87239FAF4D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A99F6F-4A08-4CD9-8E77-41B985A25B4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36FAF08-D2D5-4165-9A42-18C42BE5808A}"/>
              </a:ext>
            </a:extLst>
          </p:cNvPr>
          <p:cNvSpPr/>
          <p:nvPr/>
        </p:nvSpPr>
        <p:spPr>
          <a:xfrm>
            <a:off x="3588594" y="2051838"/>
            <a:ext cx="251361" cy="3938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A07892EF-98BE-4B9A-B9D7-187E44D7A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902" y="1830665"/>
            <a:ext cx="3553894" cy="4770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 all field</a:t>
            </a:r>
          </a:p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checkDateTimeFormat</a:t>
            </a:r>
            <a:r>
              <a:rPr lang="en-US" sz="10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date,time</a:t>
            </a:r>
            <a:r>
              <a:rPr lang="en-US" sz="10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5" name="Text Box 25">
            <a:extLst>
              <a:ext uri="{FF2B5EF4-FFF2-40B4-BE49-F238E27FC236}">
                <a16:creationId xmlns:a16="http://schemas.microsoft.com/office/drawing/2014/main" id="{C679EC1C-F28A-425D-97E1-E04EBC4BA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747" y="2900821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addTask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(task)</a:t>
            </a:r>
          </a:p>
        </p:txBody>
      </p:sp>
      <p:sp>
        <p:nvSpPr>
          <p:cNvPr id="86" name="Text Box 25">
            <a:extLst>
              <a:ext uri="{FF2B5EF4-FFF2-40B4-BE49-F238E27FC236}">
                <a16:creationId xmlns:a16="http://schemas.microsoft.com/office/drawing/2014/main" id="{CD05531F-439E-44D0-8D34-1983A68D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604" y="5009718"/>
            <a:ext cx="3828663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overwriteFile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zh-CN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&lt;Task&gt;)</a:t>
            </a: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5AD0D1F3-1584-4D26-8F81-3E754E0FC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241" y="4562090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D25BF8B-1904-4757-B463-ED30135DABD4}"/>
              </a:ext>
            </a:extLst>
          </p:cNvPr>
          <p:cNvSpPr/>
          <p:nvPr/>
        </p:nvSpPr>
        <p:spPr>
          <a:xfrm>
            <a:off x="6843060" y="4532588"/>
            <a:ext cx="265106" cy="353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Line 16">
            <a:extLst>
              <a:ext uri="{FF2B5EF4-FFF2-40B4-BE49-F238E27FC236}">
                <a16:creationId xmlns:a16="http://schemas.microsoft.com/office/drawing/2014/main" id="{2AB308AC-5ECF-4196-93D0-0A70BCAA34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3955" y="4897138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Text Box 25">
            <a:extLst>
              <a:ext uri="{FF2B5EF4-FFF2-40B4-BE49-F238E27FC236}">
                <a16:creationId xmlns:a16="http://schemas.microsoft.com/office/drawing/2014/main" id="{32BF2439-4FE8-4AAD-B39B-EC9CB8917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187" y="4359023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getList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1" name="Line 16">
            <a:extLst>
              <a:ext uri="{FF2B5EF4-FFF2-40B4-BE49-F238E27FC236}">
                <a16:creationId xmlns:a16="http://schemas.microsoft.com/office/drawing/2014/main" id="{8456D84F-F9CC-4E74-9610-C96818B4FD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5332" y="5536768"/>
            <a:ext cx="5509274" cy="5718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5A2E5C01-8358-49F2-8E75-6547394DE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4925" y="3694112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6E9C49-D4B7-417F-9797-C2DF529F541E}"/>
              </a:ext>
            </a:extLst>
          </p:cNvPr>
          <p:cNvSpPr/>
          <p:nvPr/>
        </p:nvSpPr>
        <p:spPr>
          <a:xfrm>
            <a:off x="6861744" y="3664610"/>
            <a:ext cx="246422" cy="279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Line 16">
            <a:extLst>
              <a:ext uri="{FF2B5EF4-FFF2-40B4-BE49-F238E27FC236}">
                <a16:creationId xmlns:a16="http://schemas.microsoft.com/office/drawing/2014/main" id="{6E76945F-CE31-4BED-8E37-49D1C06B5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3565" y="3965261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Text Box 25">
            <a:extLst>
              <a:ext uri="{FF2B5EF4-FFF2-40B4-BE49-F238E27FC236}">
                <a16:creationId xmlns:a16="http://schemas.microsoft.com/office/drawing/2014/main" id="{A0C76091-16DE-42E8-AD13-61E163FC5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790" y="3638471"/>
            <a:ext cx="232306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addTask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(class</a:t>
            </a:r>
            <a:r>
              <a:rPr lang="en-US" sz="12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BA31D-2207-4A5F-A9AF-003F8BE84814}"/>
              </a:ext>
            </a:extLst>
          </p:cNvPr>
          <p:cNvSpPr/>
          <p:nvPr/>
        </p:nvSpPr>
        <p:spPr>
          <a:xfrm>
            <a:off x="7449081" y="24457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itchFamily="34" charset="0"/>
              </a:rPr>
              <a:t>		</a:t>
            </a:r>
            <a:endParaRPr lang="zh-CN" altLang="en-US" dirty="0"/>
          </a:p>
        </p:txBody>
      </p:sp>
      <p:sp>
        <p:nvSpPr>
          <p:cNvPr id="104" name="Text Box 25">
            <a:extLst>
              <a:ext uri="{FF2B5EF4-FFF2-40B4-BE49-F238E27FC236}">
                <a16:creationId xmlns:a16="http://schemas.microsoft.com/office/drawing/2014/main" id="{4633733D-B190-4DE4-9923-E2D4AC57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138" y="2681059"/>
            <a:ext cx="2178984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inputCategory</a:t>
            </a: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!= CLASS]</a:t>
            </a:r>
          </a:p>
        </p:txBody>
      </p:sp>
      <p:sp>
        <p:nvSpPr>
          <p:cNvPr id="105" name="Text Box 25">
            <a:extLst>
              <a:ext uri="{FF2B5EF4-FFF2-40B4-BE49-F238E27FC236}">
                <a16:creationId xmlns:a16="http://schemas.microsoft.com/office/drawing/2014/main" id="{25C7E8CB-61F6-4843-BC9D-FAFBABD92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820" y="3453426"/>
            <a:ext cx="2167588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inputCategory</a:t>
            </a: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CLASS]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E16B9F-5369-40A7-B13E-CC76E4D6645A}"/>
              </a:ext>
            </a:extLst>
          </p:cNvPr>
          <p:cNvGrpSpPr/>
          <p:nvPr/>
        </p:nvGrpSpPr>
        <p:grpSpPr>
          <a:xfrm>
            <a:off x="2283283" y="2596510"/>
            <a:ext cx="5327713" cy="813164"/>
            <a:chOff x="1487529" y="3328778"/>
            <a:chExt cx="6990515" cy="210533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3A13F0-70E3-4C6D-A607-FD2CD223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63" y="3533291"/>
              <a:ext cx="6960781" cy="1900820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</a:t>
              </a:r>
              <a:r>
                <a:rPr lang="en-US" sz="1200" dirty="0">
                  <a:solidFill>
                    <a:prstClr val="black"/>
                  </a:solidFill>
                  <a:latin typeface="Calibri" pitchFamily="34" charset="0"/>
                </a:rPr>
                <a:t>		</a:t>
              </a:r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</a:t>
              </a:r>
            </a:p>
          </p:txBody>
        </p:sp>
        <p:sp>
          <p:nvSpPr>
            <p:cNvPr id="109" name="Snip Single Corner Rectangle 35">
              <a:extLst>
                <a:ext uri="{FF2B5EF4-FFF2-40B4-BE49-F238E27FC236}">
                  <a16:creationId xmlns:a16="http://schemas.microsoft.com/office/drawing/2014/main" id="{6169245C-5EFB-4A7F-9CED-B52F51FE4B8E}"/>
                </a:ext>
              </a:extLst>
            </p:cNvPr>
            <p:cNvSpPr/>
            <p:nvPr/>
          </p:nvSpPr>
          <p:spPr>
            <a:xfrm flipV="1">
              <a:off x="1524368" y="3525254"/>
              <a:ext cx="518310" cy="492903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A69CB81-3222-4320-B342-0A9188B95EB1}"/>
                </a:ext>
              </a:extLst>
            </p:cNvPr>
            <p:cNvSpPr/>
            <p:nvPr/>
          </p:nvSpPr>
          <p:spPr bwMode="auto">
            <a:xfrm>
              <a:off x="1487529" y="3328778"/>
              <a:ext cx="1722267" cy="975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400" dirty="0">
                  <a:solidFill>
                    <a:srgbClr val="FF0000"/>
                  </a:solidFill>
                  <a:latin typeface="Calibri"/>
                  <a:cs typeface="Arial" charset="0"/>
                </a:rPr>
                <a:t>alt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A3D4198-3D39-43FD-81D4-8C09B32B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944" y="3418714"/>
            <a:ext cx="5305052" cy="73417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</a:t>
            </a:r>
            <a:r>
              <a:rPr lang="en-US" sz="1600" dirty="0">
                <a:solidFill>
                  <a:prstClr val="black"/>
                </a:solidFill>
                <a:latin typeface="Calibri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116" name="Text Box 25">
            <a:extLst>
              <a:ext uri="{FF2B5EF4-FFF2-40B4-BE49-F238E27FC236}">
                <a16:creationId xmlns:a16="http://schemas.microsoft.com/office/drawing/2014/main" id="{7359D76B-DE37-4118-8AE2-2F89EA0BC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2" y="4691475"/>
            <a:ext cx="2003015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&lt;Task&gt;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AC6D36-511F-4D79-81B7-6A7031C873E2}"/>
              </a:ext>
            </a:extLst>
          </p:cNvPr>
          <p:cNvGrpSpPr/>
          <p:nvPr/>
        </p:nvGrpSpPr>
        <p:grpSpPr>
          <a:xfrm>
            <a:off x="6831444" y="5716975"/>
            <a:ext cx="271548" cy="289972"/>
            <a:chOff x="9734926" y="5880286"/>
            <a:chExt cx="271548" cy="289972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B52E3DC-BB65-42F7-9C76-90F04EA7BE5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3A46552-3CA5-41E9-B798-A5FED7FAC51A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 animBg="1"/>
      <p:bldP spid="6" grpId="0" animBg="1"/>
      <p:bldP spid="7" grpId="0" animBg="1"/>
      <p:bldP spid="18" grpId="0" animBg="1"/>
      <p:bldP spid="19" grpId="0" animBg="1"/>
      <p:bldP spid="22" grpId="0" animBg="1"/>
      <p:bldP spid="32" grpId="0" animBg="1"/>
      <p:bldP spid="33" grpId="0" animBg="1"/>
      <p:bldP spid="40" grpId="0" animBg="1"/>
      <p:bldP spid="46" grpId="0" animBg="1"/>
      <p:bldP spid="69" grpId="0" animBg="1"/>
      <p:bldP spid="71" grpId="0" animBg="1"/>
      <p:bldP spid="72" grpId="0"/>
      <p:bldP spid="79" grpId="0" animBg="1"/>
      <p:bldP spid="80" grpId="0" animBg="1"/>
      <p:bldP spid="56" grpId="0" animBg="1"/>
      <p:bldP spid="84" grpId="0"/>
      <p:bldP spid="85" grpId="0"/>
      <p:bldP spid="86" grpId="0"/>
      <p:bldP spid="87" grpId="0" animBg="1"/>
      <p:bldP spid="88" grpId="0" animBg="1"/>
      <p:bldP spid="89" grpId="0" animBg="1"/>
      <p:bldP spid="90" grpId="0"/>
      <p:bldP spid="91" grpId="0" animBg="1"/>
      <p:bldP spid="96" grpId="0" animBg="1"/>
      <p:bldP spid="97" grpId="0" animBg="1"/>
      <p:bldP spid="98" grpId="0" animBg="1"/>
      <p:bldP spid="99" grpId="0"/>
      <p:bldP spid="104" grpId="0"/>
      <p:bldP spid="105" grpId="0"/>
      <p:bldP spid="1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1142</Words>
  <Application>Microsoft Office PowerPoint</Application>
  <PresentationFormat>Widescreen</PresentationFormat>
  <Paragraphs>362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Courier New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</dc:creator>
  <cp:lastModifiedBy>sj w</cp:lastModifiedBy>
  <cp:revision>53</cp:revision>
  <dcterms:created xsi:type="dcterms:W3CDTF">2020-03-29T18:40:16Z</dcterms:created>
  <dcterms:modified xsi:type="dcterms:W3CDTF">2020-04-11T04:03:38Z</dcterms:modified>
</cp:coreProperties>
</file>