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73" r:id="rId3"/>
    <p:sldId id="274" r:id="rId4"/>
    <p:sldId id="280" r:id="rId5"/>
    <p:sldId id="284" r:id="rId6"/>
    <p:sldId id="285" r:id="rId7"/>
    <p:sldId id="276" r:id="rId8"/>
    <p:sldId id="277" r:id="rId9"/>
    <p:sldId id="278" r:id="rId10"/>
    <p:sldId id="286" r:id="rId11"/>
    <p:sldId id="272" r:id="rId12"/>
    <p:sldId id="275" r:id="rId13"/>
    <p:sldId id="279" r:id="rId14"/>
    <p:sldId id="281" r:id="rId15"/>
    <p:sldId id="282" r:id="rId16"/>
    <p:sldId id="283" r:id="rId17"/>
    <p:sldId id="269" r:id="rId18"/>
    <p:sldId id="259" r:id="rId19"/>
    <p:sldId id="262" r:id="rId20"/>
    <p:sldId id="260" r:id="rId21"/>
    <p:sldId id="261" r:id="rId22"/>
    <p:sldId id="268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lendarCommand" id="{CA7E4F39-6956-441C-A191-E4287EE239B4}">
          <p14:sldIdLst>
            <p14:sldId id="273"/>
            <p14:sldId id="274"/>
            <p14:sldId id="280"/>
            <p14:sldId id="284"/>
          </p14:sldIdLst>
        </p14:section>
        <p14:section name="View" id="{9DA2FE43-C71B-4B78-A9C9-6C19A1C4F6FA}">
          <p14:sldIdLst/>
        </p14:section>
        <p14:section name="Architecture" id="{75C0E489-1951-4908-AD52-E95ECE74EF90}">
          <p14:sldIdLst>
            <p14:sldId id="285"/>
            <p14:sldId id="276"/>
            <p14:sldId id="277"/>
            <p14:sldId id="278"/>
            <p14:sldId id="286"/>
          </p14:sldIdLst>
        </p14:section>
        <p14:section name="list by category&amp;time" id="{B8DE2B35-3991-4D27-AF05-C2200B339A02}">
          <p14:sldIdLst>
            <p14:sldId id="272"/>
            <p14:sldId id="275"/>
          </p14:sldIdLst>
        </p14:section>
        <p14:section name="Add Command" id="{823A69D9-E722-481E-BE4F-CF68C1E3722D}">
          <p14:sldIdLst>
            <p14:sldId id="279"/>
            <p14:sldId id="281"/>
          </p14:sldIdLst>
        </p14:section>
        <p14:section name="Storage" id="{6469228F-A905-9A4B-B473-BA0665C328C6}">
          <p14:sldIdLst>
            <p14:sldId id="282"/>
            <p14:sldId id="283"/>
          </p14:sldIdLst>
        </p14:section>
        <p14:section name="Shapes" id="{8B5A42F4-DE71-42EF-A56E-C1A1DE3D4272}">
          <p14:sldIdLst>
            <p14:sldId id="269"/>
            <p14:sldId id="259"/>
            <p14:sldId id="262"/>
            <p14:sldId id="260"/>
            <p14:sldId id="261"/>
            <p14:sldId id="268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56AF7-0D1C-4071-AAD1-023829021DB5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0C562-0317-4016-B00D-F7A013D762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788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086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154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36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170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659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4708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5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60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293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815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Main</a:t>
            </a:r>
          </a:p>
          <a:p>
            <a:r>
              <a:rPr lang="en-SG" dirty="0"/>
              <a:t>UI</a:t>
            </a:r>
          </a:p>
          <a:p>
            <a:r>
              <a:rPr lang="en-SG" dirty="0"/>
              <a:t>Storage</a:t>
            </a:r>
          </a:p>
          <a:p>
            <a:r>
              <a:rPr lang="en-SG" dirty="0"/>
              <a:t>Parser</a:t>
            </a:r>
          </a:p>
          <a:p>
            <a:r>
              <a:rPr lang="en-SG" dirty="0"/>
              <a:t>Command</a:t>
            </a:r>
          </a:p>
          <a:p>
            <a:r>
              <a:rPr lang="en-SG" dirty="0"/>
              <a:t>Common</a:t>
            </a:r>
          </a:p>
          <a:p>
            <a:r>
              <a:rPr lang="en-SG" dirty="0" err="1"/>
              <a:t>Tasklist</a:t>
            </a:r>
            <a:endParaRPr lang="en-SG" dirty="0"/>
          </a:p>
          <a:p>
            <a:r>
              <a:rPr lang="en-SG" dirty="0"/>
              <a:t>Task</a:t>
            </a:r>
          </a:p>
          <a:p>
            <a:r>
              <a:rPr lang="en-SG" dirty="0"/>
              <a:t>Calendar</a:t>
            </a:r>
          </a:p>
          <a:p>
            <a:r>
              <a:rPr lang="en-SG" dirty="0"/>
              <a:t>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0C562-0317-4016-B00D-F7A013D762D7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6976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Main</a:t>
            </a:r>
          </a:p>
          <a:p>
            <a:r>
              <a:rPr lang="en-SG" dirty="0"/>
              <a:t>UI</a:t>
            </a:r>
          </a:p>
          <a:p>
            <a:r>
              <a:rPr lang="en-SG" dirty="0"/>
              <a:t>Storage</a:t>
            </a:r>
          </a:p>
          <a:p>
            <a:r>
              <a:rPr lang="en-SG" dirty="0"/>
              <a:t>Parser</a:t>
            </a:r>
          </a:p>
          <a:p>
            <a:r>
              <a:rPr lang="en-SG" dirty="0"/>
              <a:t>Command</a:t>
            </a:r>
          </a:p>
          <a:p>
            <a:r>
              <a:rPr lang="en-SG" dirty="0"/>
              <a:t>Common</a:t>
            </a:r>
          </a:p>
          <a:p>
            <a:r>
              <a:rPr lang="en-SG" dirty="0" err="1"/>
              <a:t>Tasklist</a:t>
            </a:r>
            <a:endParaRPr lang="en-SG" dirty="0"/>
          </a:p>
          <a:p>
            <a:r>
              <a:rPr lang="en-SG" dirty="0"/>
              <a:t>Task</a:t>
            </a:r>
          </a:p>
          <a:p>
            <a:r>
              <a:rPr lang="en-SG" dirty="0"/>
              <a:t>Calendar</a:t>
            </a:r>
          </a:p>
          <a:p>
            <a:r>
              <a:rPr lang="en-SG" dirty="0"/>
              <a:t>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0C562-0317-4016-B00D-F7A013D762D7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9895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Main</a:t>
            </a:r>
          </a:p>
          <a:p>
            <a:r>
              <a:rPr lang="en-SG" dirty="0"/>
              <a:t>UI</a:t>
            </a:r>
          </a:p>
          <a:p>
            <a:r>
              <a:rPr lang="en-SG" dirty="0"/>
              <a:t>Storage</a:t>
            </a:r>
          </a:p>
          <a:p>
            <a:r>
              <a:rPr lang="en-SG" dirty="0"/>
              <a:t>Parser</a:t>
            </a:r>
          </a:p>
          <a:p>
            <a:r>
              <a:rPr lang="en-SG" dirty="0"/>
              <a:t>Command</a:t>
            </a:r>
          </a:p>
          <a:p>
            <a:r>
              <a:rPr lang="en-SG" dirty="0"/>
              <a:t>Common</a:t>
            </a:r>
          </a:p>
          <a:p>
            <a:r>
              <a:rPr lang="en-SG" dirty="0" err="1"/>
              <a:t>Tasklist</a:t>
            </a:r>
            <a:endParaRPr lang="en-SG" dirty="0"/>
          </a:p>
          <a:p>
            <a:r>
              <a:rPr lang="en-SG" dirty="0"/>
              <a:t>Task</a:t>
            </a:r>
          </a:p>
          <a:p>
            <a:r>
              <a:rPr lang="en-SG" dirty="0"/>
              <a:t>Calendar</a:t>
            </a:r>
          </a:p>
          <a:p>
            <a:r>
              <a:rPr lang="en-SG" dirty="0"/>
              <a:t>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0C562-0317-4016-B00D-F7A013D762D7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121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Main</a:t>
            </a:r>
          </a:p>
          <a:p>
            <a:r>
              <a:rPr lang="en-SG" dirty="0"/>
              <a:t>UI</a:t>
            </a:r>
          </a:p>
          <a:p>
            <a:r>
              <a:rPr lang="en-SG" dirty="0"/>
              <a:t>Storage</a:t>
            </a:r>
          </a:p>
          <a:p>
            <a:r>
              <a:rPr lang="en-SG" dirty="0"/>
              <a:t>Parser</a:t>
            </a:r>
          </a:p>
          <a:p>
            <a:r>
              <a:rPr lang="en-SG" dirty="0"/>
              <a:t>Command</a:t>
            </a:r>
          </a:p>
          <a:p>
            <a:r>
              <a:rPr lang="en-SG" dirty="0"/>
              <a:t>Common</a:t>
            </a:r>
          </a:p>
          <a:p>
            <a:r>
              <a:rPr lang="en-SG" dirty="0" err="1"/>
              <a:t>Tasklist</a:t>
            </a:r>
            <a:endParaRPr lang="en-SG" dirty="0"/>
          </a:p>
          <a:p>
            <a:r>
              <a:rPr lang="en-SG" dirty="0"/>
              <a:t>Task</a:t>
            </a:r>
          </a:p>
          <a:p>
            <a:r>
              <a:rPr lang="en-SG" dirty="0"/>
              <a:t>Calendar</a:t>
            </a:r>
          </a:p>
          <a:p>
            <a:r>
              <a:rPr lang="en-SG" dirty="0"/>
              <a:t>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0C562-0317-4016-B00D-F7A013D762D7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043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Main</a:t>
            </a:r>
          </a:p>
          <a:p>
            <a:r>
              <a:rPr lang="en-SG" dirty="0"/>
              <a:t>UI</a:t>
            </a:r>
          </a:p>
          <a:p>
            <a:r>
              <a:rPr lang="en-SG" dirty="0"/>
              <a:t>Storage</a:t>
            </a:r>
          </a:p>
          <a:p>
            <a:r>
              <a:rPr lang="en-SG" dirty="0"/>
              <a:t>Parser</a:t>
            </a:r>
          </a:p>
          <a:p>
            <a:r>
              <a:rPr lang="en-SG" dirty="0"/>
              <a:t>Command</a:t>
            </a:r>
          </a:p>
          <a:p>
            <a:r>
              <a:rPr lang="en-SG" dirty="0"/>
              <a:t>Common</a:t>
            </a:r>
          </a:p>
          <a:p>
            <a:r>
              <a:rPr lang="en-SG" dirty="0" err="1"/>
              <a:t>Tasklist</a:t>
            </a:r>
            <a:endParaRPr lang="en-SG" dirty="0"/>
          </a:p>
          <a:p>
            <a:r>
              <a:rPr lang="en-SG" dirty="0"/>
              <a:t>Task</a:t>
            </a:r>
          </a:p>
          <a:p>
            <a:r>
              <a:rPr lang="en-SG" dirty="0"/>
              <a:t>Calendar</a:t>
            </a:r>
          </a:p>
          <a:p>
            <a:r>
              <a:rPr lang="en-SG" dirty="0"/>
              <a:t>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0C562-0317-4016-B00D-F7A013D762D7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10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4ECD-9BC2-4030-A03B-9556751C5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67340-4DA9-4988-91FD-FB7A9949D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5B57E-922D-424F-ABEF-07B326C3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96DA0-FC76-4C54-8B19-0865F754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EDB66-E5C7-48C4-9017-A6F37B6A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853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E7DC-CAD7-4520-B5BF-D1BD0C20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FFD5F-E02A-445A-B2D4-BE4CF1C5A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6DF55-21C4-4645-86EB-18C5031F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F952-D947-4432-AE40-4B3B8D83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FFBAB-842F-4A1B-BB0C-A563E7A1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29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6C41C-C51A-437F-99CC-E0CBD4608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4E86E-00E1-4302-9D04-6034172FE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5B30F-7855-494C-89FE-7015C626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85D8E-6662-41B0-8A89-4E7693E2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02993-EAC6-4A4E-8016-9D8C3D7E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7775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58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2608" y="6492876"/>
            <a:ext cx="1637792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161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4"/>
            <a:ext cx="103632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87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39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4"/>
            <a:ext cx="5386916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6"/>
            <a:ext cx="5386916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127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247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5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8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08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388B-959E-4726-91D9-5AADCDBC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47DF5-6BEB-41A6-8B4B-F37A9A7B0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A6D8A-2759-4AEE-85DD-6C5C1AEE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9026F-4922-4EA2-9CAD-F001FE6D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53D9D-0622-4C7C-8E2B-AA5001FE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3471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6" y="4800601"/>
            <a:ext cx="73152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2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6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91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33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0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39C3-CC7F-4C15-ADAE-F4942E9D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E86C8-61E0-465D-B541-A0D45598D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4919E-27F7-4259-B6F9-54C8D45C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BA1CE-5835-4FF3-9A79-5BD3F4D8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7826-DCCD-4820-BF15-B638D671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285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B415-BD71-47C3-8DF6-E1962D5F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B8E4-1172-44B8-8CB1-1A5E71D39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9EAB9-6236-476A-93B3-B6E788EAD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4D202-811B-4440-B6B6-91A23F04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A31A8-9CA4-445B-8BEB-D8939870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E101-B297-4A83-B482-5FB4F471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86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39FD-6ABA-44B5-885D-676C182AE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79DD9-1AD3-4BD2-967A-E2D887BF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CFCE-714B-412F-A8EC-C457BB174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5CCEE-D5FC-472B-A25B-435458B6D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C31B1-BBCF-44A1-9098-01F77661F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705CD-39B9-4BAE-B487-EDD034AC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2E6F5-BFC4-43A8-A394-F485CC8E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5A9E5-A802-494D-99C5-F43E8AB4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34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3CE7-5C16-4AC1-9CB5-28344235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9736C-7829-4032-83DA-55054439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D7B84-C1F2-4F87-B92F-7B1B388A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A9997-0F5E-4AB2-8A22-1F31BAFC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22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29DBA-543B-4700-893B-4D603A14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676AE-0446-4DF4-B367-492B2A6C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03920-A5B0-4E29-A289-22AF21FD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530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ED5F-1B78-4C43-9A6C-558F957A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B773B-A8F3-4049-A05C-E2449B0D5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723D6-B02D-4244-9848-E935DFD0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E1FAF-2E67-4DFC-8440-4962A6BC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3F19D-44FD-467F-80D3-600DFF08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CC284-84FC-448B-B22F-648BE35D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038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0B63-56C2-41EE-BF6E-43A315AD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B6710-17F1-4A78-8442-155B19ACC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68B38-8DBD-4E88-8D7B-C573F0ED4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41757-668C-46B3-B774-004D99B0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B06D-D452-4345-A03C-2A666475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F7F5D-2600-451B-B981-FBAD7B29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75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9D3EF-DE92-43D2-B539-994AB38B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F35C6-BF06-44B2-87DE-F3F65E92B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4013-B8B9-4FEA-ACF2-8FB75E24E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31B05-BD88-49A0-9AA3-50FC6A6A3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7905-29B5-4007-8478-913521291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288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6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Elbow Connector 26">
            <a:extLst>
              <a:ext uri="{FF2B5EF4-FFF2-40B4-BE49-F238E27FC236}">
                <a16:creationId xmlns:a16="http://schemas.microsoft.com/office/drawing/2014/main" id="{8AFFDA11-631A-4FAD-A665-49DFE8FF1DAB}"/>
              </a:ext>
            </a:extLst>
          </p:cNvPr>
          <p:cNvCxnSpPr>
            <a:cxnSpLocks/>
          </p:cNvCxnSpPr>
          <p:nvPr/>
        </p:nvCxnSpPr>
        <p:spPr>
          <a:xfrm rot="10800000">
            <a:off x="2648332" y="2613579"/>
            <a:ext cx="2350555" cy="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EAF2A4-DE4A-4C4A-86A8-5B238CF36E59}"/>
              </a:ext>
            </a:extLst>
          </p:cNvPr>
          <p:cNvGrpSpPr/>
          <p:nvPr/>
        </p:nvGrpSpPr>
        <p:grpSpPr>
          <a:xfrm>
            <a:off x="1659767" y="1063463"/>
            <a:ext cx="168320" cy="440430"/>
            <a:chOff x="1573333" y="710747"/>
            <a:chExt cx="168320" cy="440430"/>
          </a:xfrm>
        </p:grpSpPr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294BD05D-A129-4DB6-8F4F-D0AF43AD3168}"/>
                </a:ext>
              </a:extLst>
            </p:cNvPr>
            <p:cNvSpPr/>
            <p:nvPr/>
          </p:nvSpPr>
          <p:spPr>
            <a:xfrm>
              <a:off x="1573333" y="710747"/>
              <a:ext cx="168320" cy="101146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1" name="Elbow Connector 26">
              <a:extLst>
                <a:ext uri="{FF2B5EF4-FFF2-40B4-BE49-F238E27FC236}">
                  <a16:creationId xmlns:a16="http://schemas.microsoft.com/office/drawing/2014/main" id="{2487C967-909C-4B3C-9CCA-DD9F8BB409B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487853" y="981533"/>
              <a:ext cx="339285" cy="4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104" name="Elbow Connector 26">
            <a:extLst>
              <a:ext uri="{FF2B5EF4-FFF2-40B4-BE49-F238E27FC236}">
                <a16:creationId xmlns:a16="http://schemas.microsoft.com/office/drawing/2014/main" id="{7BDA7F2E-D385-4DAB-BA60-4D5FB11357D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02906" y="3810036"/>
            <a:ext cx="853452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360521" y="2730937"/>
            <a:ext cx="3015019" cy="923396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execute( ): </a:t>
            </a:r>
          </a:p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setNumber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(n: int) </a:t>
            </a:r>
          </a:p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CaldendarCommand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(month: int)</a:t>
            </a: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360521" y="1386471"/>
            <a:ext cx="3011783" cy="317328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CalendarCommand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363759" y="1656927"/>
            <a:ext cx="3011783" cy="121324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en-US" sz="14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totalDays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int</a:t>
            </a:r>
          </a:p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en-US" sz="14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totalWeeks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int</a:t>
            </a:r>
          </a:p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en-US" sz="14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startingDay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int</a:t>
            </a:r>
          </a:p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en-US" sz="14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checkMonth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int</a:t>
            </a:r>
          </a:p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currentYear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585A8E-34BB-4EF0-A867-3553A3A09D14}"/>
              </a:ext>
            </a:extLst>
          </p:cNvPr>
          <p:cNvGrpSpPr/>
          <p:nvPr/>
        </p:nvGrpSpPr>
        <p:grpSpPr>
          <a:xfrm>
            <a:off x="360521" y="173931"/>
            <a:ext cx="1969616" cy="880685"/>
            <a:chOff x="416050" y="246637"/>
            <a:chExt cx="1969616" cy="542840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16051" y="246637"/>
              <a:ext cx="1969615" cy="272384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{abstract}</a:t>
              </a:r>
            </a:p>
            <a:p>
              <a:pPr marL="0" marR="0" lvl="0" indent="0" algn="ctr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Command</a:t>
              </a:r>
            </a:p>
          </p:txBody>
        </p:sp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2EDF78D9-55D3-4D6A-BFC6-49A34D027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50" y="517093"/>
              <a:ext cx="1969615" cy="272384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+ execute() {abstract}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A0BBF62-575E-45D2-B8B7-0F619C4F41E6}"/>
              </a:ext>
            </a:extLst>
          </p:cNvPr>
          <p:cNvGrpSpPr/>
          <p:nvPr/>
        </p:nvGrpSpPr>
        <p:grpSpPr>
          <a:xfrm>
            <a:off x="320577" y="4238307"/>
            <a:ext cx="3015020" cy="1797412"/>
            <a:chOff x="4354453" y="2217748"/>
            <a:chExt cx="3015020" cy="1797412"/>
          </a:xfrm>
        </p:grpSpPr>
        <p:sp>
          <p:nvSpPr>
            <p:cNvPr id="82" name="Rectangle 7">
              <a:extLst>
                <a:ext uri="{FF2B5EF4-FFF2-40B4-BE49-F238E27FC236}">
                  <a16:creationId xmlns:a16="http://schemas.microsoft.com/office/drawing/2014/main" id="{A594A8D3-7FD0-47BC-8251-A10C4C651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454" y="2532582"/>
              <a:ext cx="3015019" cy="148257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getFirstDay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(): int</a:t>
              </a:r>
            </a:p>
            <a:p>
              <a:pPr marL="0" marR="0" lvl="0" indent="0" algn="l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getTotalWeeks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(): int</a:t>
              </a:r>
            </a:p>
            <a:p>
              <a:pPr marL="0" marR="0" lvl="0" indent="0" algn="l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getTotalDays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(): int</a:t>
              </a:r>
            </a:p>
            <a:p>
              <a:pPr marL="0" marR="0" lvl="0" indent="0" algn="l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+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getMonth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(): int</a:t>
              </a:r>
            </a:p>
            <a:p>
              <a:pPr marL="0" marR="0" lvl="0" indent="0" algn="l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+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getYear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 : int</a:t>
              </a:r>
            </a:p>
            <a:p>
              <a:pPr marL="0" marR="0" lvl="0" indent="0" algn="l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+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convertToDate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(n: String):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LocalDate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Rectangle 5">
              <a:extLst>
                <a:ext uri="{FF2B5EF4-FFF2-40B4-BE49-F238E27FC236}">
                  <a16:creationId xmlns:a16="http://schemas.microsoft.com/office/drawing/2014/main" id="{5A0121AB-8AF4-4343-87F9-B179D4A61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453" y="2217748"/>
              <a:ext cx="3011783" cy="31732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CalendarParser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07011754-DA63-4F8A-BEF7-1ADD2AB53210}"/>
              </a:ext>
            </a:extLst>
          </p:cNvPr>
          <p:cNvSpPr txBox="1"/>
          <p:nvPr/>
        </p:nvSpPr>
        <p:spPr>
          <a:xfrm>
            <a:off x="1826468" y="3713324"/>
            <a:ext cx="158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details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Isosceles Triangle 1">
            <a:extLst>
              <a:ext uri="{FF2B5EF4-FFF2-40B4-BE49-F238E27FC236}">
                <a16:creationId xmlns:a16="http://schemas.microsoft.com/office/drawing/2014/main" id="{351BB7D1-478B-452C-B215-1D0144B98495}"/>
              </a:ext>
            </a:extLst>
          </p:cNvPr>
          <p:cNvSpPr/>
          <p:nvPr/>
        </p:nvSpPr>
        <p:spPr>
          <a:xfrm rot="5400000" flipH="1">
            <a:off x="4572123" y="277737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9B7CD6-B35D-478A-906C-69444881571D}"/>
              </a:ext>
            </a:extLst>
          </p:cNvPr>
          <p:cNvSpPr txBox="1"/>
          <p:nvPr/>
        </p:nvSpPr>
        <p:spPr>
          <a:xfrm>
            <a:off x="3686306" y="2675479"/>
            <a:ext cx="158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Generate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Isosceles Triangle 1">
            <a:extLst>
              <a:ext uri="{FF2B5EF4-FFF2-40B4-BE49-F238E27FC236}">
                <a16:creationId xmlns:a16="http://schemas.microsoft.com/office/drawing/2014/main" id="{4C435F75-8912-4A93-AB8D-0A40A2F17588}"/>
              </a:ext>
            </a:extLst>
          </p:cNvPr>
          <p:cNvSpPr/>
          <p:nvPr/>
        </p:nvSpPr>
        <p:spPr>
          <a:xfrm rot="10800000" flipH="1">
            <a:off x="2201102" y="4004034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46FD31-C6F0-42DB-94CE-C6925AC065CB}"/>
              </a:ext>
            </a:extLst>
          </p:cNvPr>
          <p:cNvGrpSpPr/>
          <p:nvPr/>
        </p:nvGrpSpPr>
        <p:grpSpPr>
          <a:xfrm>
            <a:off x="3914476" y="549029"/>
            <a:ext cx="7727162" cy="951984"/>
            <a:chOff x="283509" y="4156137"/>
            <a:chExt cx="7727162" cy="951984"/>
          </a:xfrm>
        </p:grpSpPr>
        <p:cxnSp>
          <p:nvCxnSpPr>
            <p:cNvPr id="119" name="Elbow Connector 31">
              <a:extLst>
                <a:ext uri="{FF2B5EF4-FFF2-40B4-BE49-F238E27FC236}">
                  <a16:creationId xmlns:a16="http://schemas.microsoft.com/office/drawing/2014/main" id="{501C8244-E84B-4427-88BA-336502CC28E8}"/>
                </a:ext>
              </a:extLst>
            </p:cNvPr>
            <p:cNvCxnSpPr>
              <a:cxnSpLocks/>
            </p:cNvCxnSpPr>
            <p:nvPr/>
          </p:nvCxnSpPr>
          <p:spPr>
            <a:xfrm>
              <a:off x="3636310" y="4571278"/>
              <a:ext cx="18720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75" name="Rectangle 7">
              <a:extLst>
                <a:ext uri="{FF2B5EF4-FFF2-40B4-BE49-F238E27FC236}">
                  <a16:creationId xmlns:a16="http://schemas.microsoft.com/office/drawing/2014/main" id="{BA3001DF-0641-4E32-8E5A-D3F91BD31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09" y="4608150"/>
              <a:ext cx="3113697" cy="382526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+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categoryCounter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(n: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LocalDate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): int</a:t>
              </a:r>
            </a:p>
          </p:txBody>
        </p:sp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9DAB9EB2-54A2-488A-8AF2-DC81AB2CB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09" y="4320690"/>
              <a:ext cx="3110461" cy="31732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TaskList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04D85A9-2649-4C29-9E22-3D56D78E0B60}"/>
                </a:ext>
              </a:extLst>
            </p:cNvPr>
            <p:cNvGrpSpPr/>
            <p:nvPr/>
          </p:nvGrpSpPr>
          <p:grpSpPr>
            <a:xfrm>
              <a:off x="4998887" y="4156137"/>
              <a:ext cx="3011784" cy="951984"/>
              <a:chOff x="4590107" y="4980898"/>
              <a:chExt cx="3011784" cy="95198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B883F64-A120-496D-AA8B-745064EDAF3B}"/>
                  </a:ext>
                </a:extLst>
              </p:cNvPr>
              <p:cNvGrpSpPr/>
              <p:nvPr/>
            </p:nvGrpSpPr>
            <p:grpSpPr>
              <a:xfrm>
                <a:off x="4590108" y="4980898"/>
                <a:ext cx="3011783" cy="634656"/>
                <a:chOff x="4590108" y="4980898"/>
                <a:chExt cx="3011783" cy="634656"/>
              </a:xfrm>
            </p:grpSpPr>
            <p:sp>
              <p:nvSpPr>
                <p:cNvPr id="90" name="Rectangle 5">
                  <a:extLst>
                    <a:ext uri="{FF2B5EF4-FFF2-40B4-BE49-F238E27FC236}">
                      <a16:creationId xmlns:a16="http://schemas.microsoft.com/office/drawing/2014/main" id="{1699BE5F-AB29-420E-953F-9D97DB105A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0108" y="5298226"/>
                  <a:ext cx="3011783" cy="317328"/>
                </a:xfrm>
                <a:prstGeom prst="rect">
                  <a:avLst/>
                </a:prstGeom>
                <a:ln w="19050">
                  <a:headEnd/>
                  <a:tailEnd type="none" w="lg" len="lg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marL="0" marR="0" lvl="0" indent="0" algn="l" defTabSz="8727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- date: </a:t>
                  </a:r>
                  <a:r>
                    <a:rPr kumimoji="0" lang="en-US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ArrayList</a:t>
                  </a: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&lt;</a:t>
                  </a:r>
                  <a:r>
                    <a:rPr kumimoji="0" lang="en-US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LocalDate</a:t>
                  </a: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&gt;</a:t>
                  </a:r>
                </a:p>
              </p:txBody>
            </p:sp>
            <p:sp>
              <p:nvSpPr>
                <p:cNvPr id="91" name="Rectangle 5">
                  <a:extLst>
                    <a:ext uri="{FF2B5EF4-FFF2-40B4-BE49-F238E27FC236}">
                      <a16:creationId xmlns:a16="http://schemas.microsoft.com/office/drawing/2014/main" id="{EE1BFE9D-3376-47A3-BB3F-31C0DD6B53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0108" y="4980898"/>
                  <a:ext cx="3011783" cy="317328"/>
                </a:xfrm>
                <a:prstGeom prst="rect">
                  <a:avLst/>
                </a:prstGeom>
                <a:ln w="19050">
                  <a:headEnd/>
                  <a:tailEnd type="none" w="lg" len="lg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marL="0" marR="0" lvl="0" indent="0" algn="ctr" defTabSz="8727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Task</a:t>
                  </a:r>
                </a:p>
              </p:txBody>
            </p:sp>
          </p:grpSp>
          <p:sp>
            <p:nvSpPr>
              <p:cNvPr id="92" name="Rectangle 5">
                <a:extLst>
                  <a:ext uri="{FF2B5EF4-FFF2-40B4-BE49-F238E27FC236}">
                    <a16:creationId xmlns:a16="http://schemas.microsoft.com/office/drawing/2014/main" id="{B2DD1A0A-4E67-4FD2-9E09-B2F54173B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107" y="5615554"/>
                <a:ext cx="3011783" cy="317328"/>
              </a:xfrm>
              <a:prstGeom prst="rect">
                <a:avLst/>
              </a:prstGeom>
              <a:ln w="19050">
                <a:headEnd/>
                <a:tailEnd type="none" w="lg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0" marR="0" lvl="0" indent="0" algn="l" defTabSz="8727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+ </a:t>
                </a: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getDate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(): </a:t>
                </a: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ArrayList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&lt;</a:t>
                </a: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LocalDate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&gt;</a:t>
                </a:r>
              </a:p>
            </p:txBody>
          </p:sp>
        </p:grpSp>
        <p:sp>
          <p:nvSpPr>
            <p:cNvPr id="94" name="Flowchart: Decision 93">
              <a:extLst>
                <a:ext uri="{FF2B5EF4-FFF2-40B4-BE49-F238E27FC236}">
                  <a16:creationId xmlns:a16="http://schemas.microsoft.com/office/drawing/2014/main" id="{FE4B5FA4-4510-4D0A-B474-C9A9F705ACEA}"/>
                </a:ext>
              </a:extLst>
            </p:cNvPr>
            <p:cNvSpPr/>
            <p:nvPr/>
          </p:nvSpPr>
          <p:spPr>
            <a:xfrm>
              <a:off x="3415162" y="4458920"/>
              <a:ext cx="228600" cy="228600"/>
            </a:xfrm>
            <a:prstGeom prst="flowChartDecision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E273AD3-BE2C-4446-9A8B-0138A25578C2}"/>
                </a:ext>
              </a:extLst>
            </p:cNvPr>
            <p:cNvSpPr txBox="1"/>
            <p:nvPr/>
          </p:nvSpPr>
          <p:spPr>
            <a:xfrm>
              <a:off x="4752804" y="4734496"/>
              <a:ext cx="643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313A11-F304-4425-B8B3-167479CE7A9D}"/>
                </a:ext>
              </a:extLst>
            </p:cNvPr>
            <p:cNvSpPr txBox="1"/>
            <p:nvPr/>
          </p:nvSpPr>
          <p:spPr>
            <a:xfrm>
              <a:off x="3393892" y="4800344"/>
              <a:ext cx="643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20727-66B6-43DC-BDFF-C308F19B1FF1}"/>
              </a:ext>
            </a:extLst>
          </p:cNvPr>
          <p:cNvGrpSpPr/>
          <p:nvPr/>
        </p:nvGrpSpPr>
        <p:grpSpPr>
          <a:xfrm>
            <a:off x="4998887" y="2431451"/>
            <a:ext cx="3018259" cy="3021851"/>
            <a:chOff x="4354453" y="1907025"/>
            <a:chExt cx="3018259" cy="3021851"/>
          </a:xfrm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30BE9892-4726-4199-9E10-01B364BB4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453" y="2215254"/>
              <a:ext cx="3008693" cy="1248002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</a:t>
              </a:r>
              <a:r>
                <a:rPr kumimoji="0" lang="en-US" sz="1400" b="0" i="0" u="sng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totalDays</a:t>
              </a:r>
              <a:r>
                <a:rPr kumimoji="0" lang="en-US" sz="14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int</a:t>
              </a:r>
            </a:p>
            <a:p>
              <a:pPr marL="0" marR="0" lvl="0" indent="0" algn="l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</a:t>
              </a:r>
              <a:r>
                <a:rPr kumimoji="0" lang="en-US" sz="1400" b="0" i="0" u="sng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totalWeeks</a:t>
              </a:r>
              <a:r>
                <a:rPr kumimoji="0" lang="en-US" sz="14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int</a:t>
              </a:r>
            </a:p>
            <a:p>
              <a:pPr marL="0" marR="0" lvl="0" indent="0" algn="l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</a:t>
              </a:r>
              <a:r>
                <a:rPr kumimoji="0" lang="en-US" sz="1400" b="0" i="0" u="sng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startingDay</a:t>
              </a:r>
              <a:r>
                <a:rPr kumimoji="0" lang="en-US" sz="14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int</a:t>
              </a:r>
            </a:p>
            <a:p>
              <a:pPr marL="0" marR="0" lvl="0" indent="0" algn="l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</a:t>
              </a:r>
              <a:r>
                <a:rPr kumimoji="0" lang="en-US" sz="1400" b="0" i="0" u="sng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currentMonth</a:t>
              </a:r>
              <a:r>
                <a:rPr kumimoji="0" lang="en-US" sz="14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int</a:t>
              </a:r>
            </a:p>
            <a:p>
              <a:pPr marL="0" marR="0" lvl="0" indent="0" algn="l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currentYear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int</a:t>
              </a:r>
            </a:p>
          </p:txBody>
        </p:sp>
        <p:sp>
          <p:nvSpPr>
            <p:cNvPr id="48" name="Rectangle 7">
              <a:extLst>
                <a:ext uri="{FF2B5EF4-FFF2-40B4-BE49-F238E27FC236}">
                  <a16:creationId xmlns:a16="http://schemas.microsoft.com/office/drawing/2014/main" id="{CFAA2FD0-D434-4C7F-BD6C-306F03B01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93" y="3446298"/>
              <a:ext cx="3015019" cy="148257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+ print(): String</a:t>
              </a:r>
            </a:p>
            <a:p>
              <a:pPr marL="0" marR="0" lvl="0" indent="0" algn="l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printLine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(): String</a:t>
              </a:r>
            </a:p>
            <a:p>
              <a:pPr marL="0" marR="0" lvl="0" indent="0" algn="l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printFirstRow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(): String</a:t>
              </a:r>
            </a:p>
            <a:p>
              <a:pPr marL="0" marR="0" lvl="0" indent="0" algn="l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printRow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(): String</a:t>
              </a:r>
            </a:p>
            <a:p>
              <a:pPr marL="0" marR="0" lvl="0" indent="0" algn="l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getDailyTask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(): String</a:t>
              </a:r>
            </a:p>
            <a:p>
              <a:pPr marL="0" marR="0" lvl="0" indent="0" algn="l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printHeader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(): String</a:t>
              </a:r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E59B8C6-F06E-4D76-97F2-D3DAFF03B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453" y="1907025"/>
              <a:ext cx="3011783" cy="31732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GenerateCalendar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692846-965A-4BB2-B6A0-1C26B2B6D149}"/>
              </a:ext>
            </a:extLst>
          </p:cNvPr>
          <p:cNvCxnSpPr>
            <a:cxnSpLocks/>
          </p:cNvCxnSpPr>
          <p:nvPr/>
        </p:nvCxnSpPr>
        <p:spPr>
          <a:xfrm flipV="1">
            <a:off x="5965794" y="1398003"/>
            <a:ext cx="0" cy="103344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1">
            <a:extLst>
              <a:ext uri="{FF2B5EF4-FFF2-40B4-BE49-F238E27FC236}">
                <a16:creationId xmlns:a16="http://schemas.microsoft.com/office/drawing/2014/main" id="{D878C33D-66C3-46D8-B499-BE754F7B8E76}"/>
              </a:ext>
            </a:extLst>
          </p:cNvPr>
          <p:cNvSpPr/>
          <p:nvPr/>
        </p:nvSpPr>
        <p:spPr>
          <a:xfrm rot="5400000" flipH="1">
            <a:off x="8182795" y="71794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5654007-B9E5-420A-B631-13D1168BEFBA}"/>
              </a:ext>
            </a:extLst>
          </p:cNvPr>
          <p:cNvSpPr txBox="1"/>
          <p:nvPr/>
        </p:nvSpPr>
        <p:spPr>
          <a:xfrm>
            <a:off x="7410630" y="623562"/>
            <a:ext cx="158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7352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4E17B3-D707-4776-A24B-CAA1B27B8ED3}"/>
              </a:ext>
            </a:extLst>
          </p:cNvPr>
          <p:cNvSpPr/>
          <p:nvPr/>
        </p:nvSpPr>
        <p:spPr>
          <a:xfrm>
            <a:off x="718274" y="111910"/>
            <a:ext cx="2271584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C</a:t>
            </a: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ommand{abstract}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2E9C1B-6619-4107-A62C-015091E64C86}"/>
              </a:ext>
            </a:extLst>
          </p:cNvPr>
          <p:cNvSpPr/>
          <p:nvPr/>
        </p:nvSpPr>
        <p:spPr>
          <a:xfrm>
            <a:off x="113276" y="1716312"/>
            <a:ext cx="3299770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 err="1">
                <a:solidFill>
                  <a:sysClr val="windowText" lastClr="000000"/>
                </a:solidFill>
              </a:rPr>
              <a:t>L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ist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Command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C3080E5-51EC-4A35-AF1D-897FF6A8BA93}"/>
              </a:ext>
            </a:extLst>
          </p:cNvPr>
          <p:cNvSpPr/>
          <p:nvPr/>
        </p:nvSpPr>
        <p:spPr>
          <a:xfrm>
            <a:off x="1977359" y="791749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600">
              <a:solidFill>
                <a:prstClr val="black"/>
              </a:solidFill>
            </a:endParaRPr>
          </a:p>
        </p:txBody>
      </p:sp>
      <p:cxnSp>
        <p:nvCxnSpPr>
          <p:cNvPr id="10" name="Elbow Connector 26">
            <a:extLst>
              <a:ext uri="{FF2B5EF4-FFF2-40B4-BE49-F238E27FC236}">
                <a16:creationId xmlns:a16="http://schemas.microsoft.com/office/drawing/2014/main" id="{B8FDB2A7-30B8-4A13-8810-CE752B1FB937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rot="5400000" flipH="1" flipV="1">
            <a:off x="1541329" y="1165982"/>
            <a:ext cx="772163" cy="32849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1" name="Elbow Connector 26">
            <a:extLst>
              <a:ext uri="{FF2B5EF4-FFF2-40B4-BE49-F238E27FC236}">
                <a16:creationId xmlns:a16="http://schemas.microsoft.com/office/drawing/2014/main" id="{4C3C4562-3846-4670-B228-EF9BB4E5477A}"/>
              </a:ext>
            </a:extLst>
          </p:cNvPr>
          <p:cNvCxnSpPr>
            <a:cxnSpLocks/>
            <a:stCxn id="12" idx="0"/>
            <a:endCxn id="9" idx="3"/>
          </p:cNvCxnSpPr>
          <p:nvPr/>
        </p:nvCxnSpPr>
        <p:spPr>
          <a:xfrm rot="16200000" flipV="1">
            <a:off x="3109672" y="-73864"/>
            <a:ext cx="746692" cy="278271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CB967B2-B86A-4474-8222-2915168F8EC9}"/>
              </a:ext>
            </a:extLst>
          </p:cNvPr>
          <p:cNvSpPr/>
          <p:nvPr/>
        </p:nvSpPr>
        <p:spPr>
          <a:xfrm>
            <a:off x="3939574" y="1690841"/>
            <a:ext cx="1869605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 err="1">
                <a:solidFill>
                  <a:sysClr val="windowText" lastClr="000000"/>
                </a:solidFill>
              </a:rPr>
              <a:t>AddCommmand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F2B73C-8DCF-4917-9F71-09DB0CA68A16}"/>
              </a:ext>
            </a:extLst>
          </p:cNvPr>
          <p:cNvSpPr/>
          <p:nvPr/>
        </p:nvSpPr>
        <p:spPr>
          <a:xfrm>
            <a:off x="4273372" y="2664625"/>
            <a:ext cx="4419594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TaskList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89D9A2-7181-493F-B2C6-651D2788866F}"/>
              </a:ext>
            </a:extLst>
          </p:cNvPr>
          <p:cNvSpPr txBox="1"/>
          <p:nvPr/>
        </p:nvSpPr>
        <p:spPr>
          <a:xfrm>
            <a:off x="8969256" y="3096278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E9EC12-7947-4D39-A6CC-F6F11B1DC7D7}"/>
              </a:ext>
            </a:extLst>
          </p:cNvPr>
          <p:cNvSpPr txBox="1"/>
          <p:nvPr/>
        </p:nvSpPr>
        <p:spPr>
          <a:xfrm>
            <a:off x="8664456" y="2949891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A59FFA56-93C2-4A98-926D-C3E090AFC53A}"/>
              </a:ext>
            </a:extLst>
          </p:cNvPr>
          <p:cNvSpPr/>
          <p:nvPr/>
        </p:nvSpPr>
        <p:spPr>
          <a:xfrm>
            <a:off x="8739093" y="3205266"/>
            <a:ext cx="153442" cy="180599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30DB05-6E30-4E7B-A6F1-A2C6486B07B8}"/>
              </a:ext>
            </a:extLst>
          </p:cNvPr>
          <p:cNvSpPr/>
          <p:nvPr/>
        </p:nvSpPr>
        <p:spPr>
          <a:xfrm>
            <a:off x="113276" y="2013034"/>
            <a:ext cx="3299770" cy="1323439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 execute()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-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getList</a:t>
            </a:r>
            <a:r>
              <a:rPr lang="en-US" sz="1600" kern="0" dirty="0">
                <a:solidFill>
                  <a:sysClr val="windowText" lastClr="000000"/>
                </a:solidFill>
              </a:rPr>
              <a:t> (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listTaskIndex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 : 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&lt;Integer&gt;</a:t>
            </a:r>
            <a:r>
              <a:rPr lang="en-US" sz="1600" kern="0" dirty="0">
                <a:solidFill>
                  <a:sysClr val="windowText" lastClr="000000"/>
                </a:solidFill>
              </a:rPr>
              <a:t>)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</a:rPr>
              <a:t>- </a:t>
            </a:r>
            <a:r>
              <a:rPr lang="zh-CN" altLang="zh-CN" sz="1600" dirty="0">
                <a:solidFill>
                  <a:srgbClr val="000000"/>
                </a:solidFill>
              </a:rPr>
              <a:t>getListByCategory</a:t>
            </a:r>
            <a:r>
              <a:rPr lang="en-US" altLang="zh-CN" sz="1600" dirty="0">
                <a:solidFill>
                  <a:srgbClr val="000000"/>
                </a:solidFill>
              </a:rPr>
              <a:t> (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listTaskIndex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 : 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&lt;Integer&gt;, category: String)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519AA3-E82C-470C-AA14-42AB2E00D5A7}"/>
              </a:ext>
            </a:extLst>
          </p:cNvPr>
          <p:cNvSpPr/>
          <p:nvPr/>
        </p:nvSpPr>
        <p:spPr>
          <a:xfrm>
            <a:off x="9238937" y="4056950"/>
            <a:ext cx="2839374" cy="59833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getCategory</a:t>
            </a:r>
            <a:r>
              <a:rPr lang="en-US" sz="1600" kern="0" dirty="0">
                <a:solidFill>
                  <a:sysClr val="windowText" lastClr="000000"/>
                </a:solidFill>
              </a:rPr>
              <a:t>():string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getTask</a:t>
            </a:r>
            <a:r>
              <a:rPr lang="en-US" sz="1600" kern="0" dirty="0">
                <a:solidFill>
                  <a:sysClr val="windowText" lastClr="000000"/>
                </a:solidFill>
              </a:rPr>
              <a:t>():string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F64967-B188-4591-AF8D-19A01BF81EF5}"/>
              </a:ext>
            </a:extLst>
          </p:cNvPr>
          <p:cNvSpPr/>
          <p:nvPr/>
        </p:nvSpPr>
        <p:spPr>
          <a:xfrm>
            <a:off x="4273366" y="3003179"/>
            <a:ext cx="4419600" cy="58477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-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categoryMap</a:t>
            </a:r>
            <a:r>
              <a:rPr lang="en-US" sz="1600" kern="0" dirty="0">
                <a:solidFill>
                  <a:sysClr val="windowText" lastClr="000000"/>
                </a:solidFill>
              </a:rPr>
              <a:t>: Map(string,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[int])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-tasks: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sz="1600" kern="0" dirty="0">
                <a:solidFill>
                  <a:sysClr val="windowText" lastClr="000000"/>
                </a:solidFill>
              </a:rPr>
              <a:t>(Task)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C623E27-7CA2-4A05-B721-9802A19621DF}"/>
              </a:ext>
            </a:extLst>
          </p:cNvPr>
          <p:cNvSpPr/>
          <p:nvPr/>
        </p:nvSpPr>
        <p:spPr>
          <a:xfrm>
            <a:off x="4257670" y="3586850"/>
            <a:ext cx="4450989" cy="830997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returnCategoryTask</a:t>
            </a:r>
            <a:r>
              <a:rPr lang="en-US" sz="1600" kern="0" dirty="0">
                <a:solidFill>
                  <a:sysClr val="windowText" lastClr="000000"/>
                </a:solidFill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category:String</a:t>
            </a:r>
            <a:r>
              <a:rPr lang="en-US" sz="1600" kern="0" dirty="0">
                <a:solidFill>
                  <a:sysClr val="windowText" lastClr="000000"/>
                </a:solidFill>
              </a:rPr>
              <a:t>):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[int]</a:t>
            </a:r>
          </a:p>
          <a:p>
            <a:pPr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+</a:t>
            </a:r>
            <a:r>
              <a:rPr lang="en-US" altLang="zh-CN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returnAllCategory</a:t>
            </a: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():</a:t>
            </a:r>
            <a:r>
              <a:rPr lang="en-US" altLang="zh-CN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arr</a:t>
            </a: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[string]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getTask</a:t>
            </a:r>
            <a:r>
              <a:rPr lang="en-US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taskIndex</a:t>
            </a:r>
            <a:r>
              <a:rPr lang="en-US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: Integer): Task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966AD39-7809-4395-B3DD-9082429C1C0A}"/>
              </a:ext>
            </a:extLst>
          </p:cNvPr>
          <p:cNvSpPr/>
          <p:nvPr/>
        </p:nvSpPr>
        <p:spPr>
          <a:xfrm>
            <a:off x="5590534" y="85488"/>
            <a:ext cx="3299772" cy="338554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UI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E5DBD8E-4B19-4480-B44B-576168D706A8}"/>
              </a:ext>
            </a:extLst>
          </p:cNvPr>
          <p:cNvSpPr/>
          <p:nvPr/>
        </p:nvSpPr>
        <p:spPr>
          <a:xfrm>
            <a:off x="5590536" y="428882"/>
            <a:ext cx="3299770" cy="584775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showCategory</a:t>
            </a:r>
            <a:r>
              <a:rPr lang="en-US" sz="1600" kern="0" dirty="0">
                <a:solidFill>
                  <a:sysClr val="windowText" lastClr="000000"/>
                </a:solidFill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[string])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showTask</a:t>
            </a:r>
            <a:r>
              <a:rPr lang="en-US" sz="1600" kern="0" dirty="0">
                <a:solidFill>
                  <a:sysClr val="windowText" lastClr="000000"/>
                </a:solidFill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[int])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24F28A-4E6A-428C-87FF-D618CB5DF0F0}"/>
              </a:ext>
            </a:extLst>
          </p:cNvPr>
          <p:cNvSpPr txBox="1"/>
          <p:nvPr/>
        </p:nvSpPr>
        <p:spPr>
          <a:xfrm>
            <a:off x="3509526" y="202017"/>
            <a:ext cx="1497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uses</a:t>
            </a:r>
          </a:p>
        </p:txBody>
      </p:sp>
      <p:sp>
        <p:nvSpPr>
          <p:cNvPr id="78" name="Isosceles Triangle 1">
            <a:extLst>
              <a:ext uri="{FF2B5EF4-FFF2-40B4-BE49-F238E27FC236}">
                <a16:creationId xmlns:a16="http://schemas.microsoft.com/office/drawing/2014/main" id="{B9A895AC-BF1D-4AE9-9C18-256D9203D513}"/>
              </a:ext>
            </a:extLst>
          </p:cNvPr>
          <p:cNvSpPr/>
          <p:nvPr/>
        </p:nvSpPr>
        <p:spPr>
          <a:xfrm rot="5400000" flipH="1">
            <a:off x="4065450" y="34063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5A141BD-5AA0-4DFA-8D05-B49EB4934F63}"/>
              </a:ext>
            </a:extLst>
          </p:cNvPr>
          <p:cNvSpPr txBox="1"/>
          <p:nvPr/>
        </p:nvSpPr>
        <p:spPr>
          <a:xfrm>
            <a:off x="4902333" y="2367949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60BF19D-0A20-49EC-A69C-8A43185CEFAF}"/>
              </a:ext>
            </a:extLst>
          </p:cNvPr>
          <p:cNvSpPr/>
          <p:nvPr/>
        </p:nvSpPr>
        <p:spPr>
          <a:xfrm>
            <a:off x="718274" y="433353"/>
            <a:ext cx="2271584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+execute(){abstract}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49F2D0-0617-4A31-9217-DCCDCD15C420}"/>
              </a:ext>
            </a:extLst>
          </p:cNvPr>
          <p:cNvSpPr/>
          <p:nvPr/>
        </p:nvSpPr>
        <p:spPr>
          <a:xfrm>
            <a:off x="3939575" y="2029395"/>
            <a:ext cx="1869605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+execute()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50B03E-6EC1-4A5F-AA8E-D1E558738B75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4874377" y="2367949"/>
            <a:ext cx="1" cy="296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DE62B3-8418-4368-8A21-6F954ED42F92}"/>
              </a:ext>
            </a:extLst>
          </p:cNvPr>
          <p:cNvCxnSpPr>
            <a:cxnSpLocks/>
          </p:cNvCxnSpPr>
          <p:nvPr/>
        </p:nvCxnSpPr>
        <p:spPr>
          <a:xfrm flipH="1">
            <a:off x="8708659" y="3295566"/>
            <a:ext cx="4697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D66F3-89A7-4793-B1F0-313A9014D0FE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 flipH="1" flipV="1">
            <a:off x="2910103" y="2047694"/>
            <a:ext cx="141837" cy="2435722"/>
          </a:xfrm>
          <a:prstGeom prst="bentConnector4">
            <a:avLst>
              <a:gd name="adj1" fmla="val -161171"/>
              <a:gd name="adj2" fmla="val 838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9E0391-30BA-4301-B13C-861A478078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79520" y="-596285"/>
            <a:ext cx="1892718" cy="4629103"/>
          </a:xfrm>
          <a:prstGeom prst="bentConnector3">
            <a:avLst>
              <a:gd name="adj1" fmla="val 1900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895A2A1-B7F4-45F9-88BC-B40C112539C9}"/>
              </a:ext>
            </a:extLst>
          </p:cNvPr>
          <p:cNvSpPr txBox="1"/>
          <p:nvPr/>
        </p:nvSpPr>
        <p:spPr>
          <a:xfrm>
            <a:off x="7357098" y="2295189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7DB9E3-5325-4519-A5D1-B78373A08475}"/>
              </a:ext>
            </a:extLst>
          </p:cNvPr>
          <p:cNvCxnSpPr>
            <a:stCxn id="7" idx="3"/>
            <a:endCxn id="67" idx="1"/>
          </p:cNvCxnSpPr>
          <p:nvPr/>
        </p:nvCxnSpPr>
        <p:spPr>
          <a:xfrm flipV="1">
            <a:off x="2989858" y="254765"/>
            <a:ext cx="2600676" cy="264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0549312-F239-4D88-895B-7B8429B140A9}"/>
              </a:ext>
            </a:extLst>
          </p:cNvPr>
          <p:cNvSpPr/>
          <p:nvPr/>
        </p:nvSpPr>
        <p:spPr>
          <a:xfrm>
            <a:off x="9229852" y="3003179"/>
            <a:ext cx="2839375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{Abstract}</a:t>
            </a:r>
          </a:p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Task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9E8718-EB60-4E48-91D9-3D037B1EC47F}"/>
              </a:ext>
            </a:extLst>
          </p:cNvPr>
          <p:cNvSpPr/>
          <p:nvPr/>
        </p:nvSpPr>
        <p:spPr>
          <a:xfrm>
            <a:off x="8890306" y="5409565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7D8DB33-79C5-4CF0-8362-2B8276B6CF8C}"/>
              </a:ext>
            </a:extLst>
          </p:cNvPr>
          <p:cNvSpPr/>
          <p:nvPr/>
        </p:nvSpPr>
        <p:spPr>
          <a:xfrm>
            <a:off x="10380324" y="46626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Elbow Connector 26">
            <a:extLst>
              <a:ext uri="{FF2B5EF4-FFF2-40B4-BE49-F238E27FC236}">
                <a16:creationId xmlns:a16="http://schemas.microsoft.com/office/drawing/2014/main" id="{5F159FA9-AFC3-4E74-96EB-214993779BF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754713" y="4556703"/>
            <a:ext cx="598329" cy="111850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0CA1D5C-210E-4856-B659-A504E8E03741}"/>
              </a:ext>
            </a:extLst>
          </p:cNvPr>
          <p:cNvSpPr/>
          <p:nvPr/>
        </p:nvSpPr>
        <p:spPr>
          <a:xfrm>
            <a:off x="10403022" y="5437776"/>
            <a:ext cx="1683019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TaskNonClass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41" name="Elbow Connector 26">
            <a:extLst>
              <a:ext uri="{FF2B5EF4-FFF2-40B4-BE49-F238E27FC236}">
                <a16:creationId xmlns:a16="http://schemas.microsoft.com/office/drawing/2014/main" id="{D4884531-1991-46E5-9EA8-5B57B81D163B}"/>
              </a:ext>
            </a:extLst>
          </p:cNvPr>
          <p:cNvCxnSpPr/>
          <p:nvPr/>
        </p:nvCxnSpPr>
        <p:spPr>
          <a:xfrm rot="5400000" flipH="1" flipV="1">
            <a:off x="9777389" y="4695828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1AB7B54-BB97-4FC6-96CC-1D707D2090D0}"/>
              </a:ext>
            </a:extLst>
          </p:cNvPr>
          <p:cNvSpPr/>
          <p:nvPr/>
        </p:nvSpPr>
        <p:spPr>
          <a:xfrm>
            <a:off x="9229852" y="3721834"/>
            <a:ext cx="2839375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category: String</a:t>
            </a:r>
          </a:p>
        </p:txBody>
      </p:sp>
    </p:spTree>
    <p:extLst>
      <p:ext uri="{BB962C8B-B14F-4D97-AF65-F5344CB8AC3E}">
        <p14:creationId xmlns:p14="http://schemas.microsoft.com/office/powerpoint/2010/main" val="8300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A35602F-2C9C-4359-946E-BA78051CA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93" y="24089"/>
            <a:ext cx="10864014" cy="6809822"/>
          </a:xfrm>
          <a:prstGeom prst="rect">
            <a:avLst/>
          </a:prstGeom>
        </p:spPr>
      </p:pic>
      <p:grpSp>
        <p:nvGrpSpPr>
          <p:cNvPr id="6" name="Group 40">
            <a:extLst>
              <a:ext uri="{FF2B5EF4-FFF2-40B4-BE49-F238E27FC236}">
                <a16:creationId xmlns:a16="http://schemas.microsoft.com/office/drawing/2014/main" id="{B3F1A587-1583-4A73-A9BB-35902F23E1CF}"/>
              </a:ext>
            </a:extLst>
          </p:cNvPr>
          <p:cNvGrpSpPr/>
          <p:nvPr/>
        </p:nvGrpSpPr>
        <p:grpSpPr>
          <a:xfrm>
            <a:off x="3438016" y="2144783"/>
            <a:ext cx="276298" cy="210590"/>
            <a:chOff x="2660072" y="4394662"/>
            <a:chExt cx="276298" cy="21059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E3B866F-9621-492A-8B8A-C58B372E416F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8657D83-8791-418C-B0D7-5A9308C79815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9A0D8CB-54BC-49D2-A108-5C236B1885C0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40">
            <a:extLst>
              <a:ext uri="{FF2B5EF4-FFF2-40B4-BE49-F238E27FC236}">
                <a16:creationId xmlns:a16="http://schemas.microsoft.com/office/drawing/2014/main" id="{7ADB39ED-AB88-4627-BAD8-B8742881690B}"/>
              </a:ext>
            </a:extLst>
          </p:cNvPr>
          <p:cNvGrpSpPr/>
          <p:nvPr/>
        </p:nvGrpSpPr>
        <p:grpSpPr>
          <a:xfrm>
            <a:off x="3438016" y="4183753"/>
            <a:ext cx="276298" cy="210590"/>
            <a:chOff x="2660072" y="4394662"/>
            <a:chExt cx="276298" cy="21059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C85D57F-B445-4E44-A467-59601BE1E692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780C55-3936-4E35-9F0C-4246D2483B76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FD46D3B-5A3F-42C3-A1CC-5954D9C05471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DE0CFFB-D066-4109-AB14-FCE5F8745838}"/>
              </a:ext>
            </a:extLst>
          </p:cNvPr>
          <p:cNvSpPr/>
          <p:nvPr/>
        </p:nvSpPr>
        <p:spPr>
          <a:xfrm>
            <a:off x="3335547" y="5032075"/>
            <a:ext cx="195888" cy="2875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8A5DE7-39C3-43A2-84A3-A166652EECD6}"/>
              </a:ext>
            </a:extLst>
          </p:cNvPr>
          <p:cNvSpPr/>
          <p:nvPr/>
        </p:nvSpPr>
        <p:spPr>
          <a:xfrm>
            <a:off x="3353305" y="5032075"/>
            <a:ext cx="178130" cy="287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1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C3080E5-51EC-4A35-AF1D-897FF6A8BA93}"/>
              </a:ext>
            </a:extLst>
          </p:cNvPr>
          <p:cNvSpPr/>
          <p:nvPr/>
        </p:nvSpPr>
        <p:spPr>
          <a:xfrm rot="16200000">
            <a:off x="4340231" y="4086108"/>
            <a:ext cx="338424" cy="184269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600">
              <a:solidFill>
                <a:prstClr val="black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D30008-76F6-4B1B-84B6-832B6F891A16}"/>
              </a:ext>
            </a:extLst>
          </p:cNvPr>
          <p:cNvGrpSpPr/>
          <p:nvPr/>
        </p:nvGrpSpPr>
        <p:grpSpPr>
          <a:xfrm>
            <a:off x="5536495" y="1813520"/>
            <a:ext cx="2563099" cy="1044505"/>
            <a:chOff x="4235035" y="3660885"/>
            <a:chExt cx="4450989" cy="104450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F2B73C-8DCF-4917-9F71-09DB0CA68A16}"/>
                </a:ext>
              </a:extLst>
            </p:cNvPr>
            <p:cNvSpPr/>
            <p:nvPr/>
          </p:nvSpPr>
          <p:spPr>
            <a:xfrm>
              <a:off x="4258140" y="3660885"/>
              <a:ext cx="4419594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TaskList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CF64967-B188-4591-AF8D-19A01BF81EF5}"/>
                </a:ext>
              </a:extLst>
            </p:cNvPr>
            <p:cNvSpPr/>
            <p:nvPr/>
          </p:nvSpPr>
          <p:spPr>
            <a:xfrm>
              <a:off x="4243318" y="4006467"/>
              <a:ext cx="4419600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u="sng" kern="0" dirty="0">
                  <a:solidFill>
                    <a:sysClr val="windowText" lastClr="000000"/>
                  </a:solidFill>
                </a:rPr>
                <a:t>-tasks: </a:t>
              </a:r>
              <a:r>
                <a:rPr lang="en-US" sz="1600" u="sng" kern="0" dirty="0" err="1">
                  <a:solidFill>
                    <a:sysClr val="windowText" lastClr="000000"/>
                  </a:solidFill>
                </a:rPr>
                <a:t>ArrayList</a:t>
              </a:r>
              <a:r>
                <a:rPr lang="en-US" sz="1600" u="sng" kern="0" dirty="0">
                  <a:solidFill>
                    <a:sysClr val="windowText" lastClr="000000"/>
                  </a:solidFill>
                </a:rPr>
                <a:t>(Task)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C623E27-7CA2-4A05-B721-9802A19621DF}"/>
                </a:ext>
              </a:extLst>
            </p:cNvPr>
            <p:cNvSpPr/>
            <p:nvPr/>
          </p:nvSpPr>
          <p:spPr>
            <a:xfrm>
              <a:off x="4235035" y="4366836"/>
              <a:ext cx="4450989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addTask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(task : Task)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50B03E-6EC1-4A5F-AA8E-D1E558738B75}"/>
              </a:ext>
            </a:extLst>
          </p:cNvPr>
          <p:cNvCxnSpPr>
            <a:cxnSpLocks/>
            <a:stCxn id="84" idx="2"/>
          </p:cNvCxnSpPr>
          <p:nvPr/>
        </p:nvCxnSpPr>
        <p:spPr>
          <a:xfrm flipH="1" flipV="1">
            <a:off x="5943498" y="5110724"/>
            <a:ext cx="632386" cy="72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F7541B-3178-4FA0-A3FC-F319F37E0E8F}"/>
              </a:ext>
            </a:extLst>
          </p:cNvPr>
          <p:cNvGrpSpPr/>
          <p:nvPr/>
        </p:nvGrpSpPr>
        <p:grpSpPr>
          <a:xfrm>
            <a:off x="1372750" y="5147051"/>
            <a:ext cx="3299769" cy="1460570"/>
            <a:chOff x="862688" y="5347523"/>
            <a:chExt cx="1869606" cy="176816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C4FD269-CF53-4FBD-BAC1-9D3A1465A9EC}"/>
                </a:ext>
              </a:extLst>
            </p:cNvPr>
            <p:cNvSpPr/>
            <p:nvPr/>
          </p:nvSpPr>
          <p:spPr>
            <a:xfrm>
              <a:off x="862689" y="5347523"/>
              <a:ext cx="1869605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CommandResult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DF70B03-5193-4450-AAD5-57700F5494C0}"/>
                </a:ext>
              </a:extLst>
            </p:cNvPr>
            <p:cNvSpPr/>
            <p:nvPr/>
          </p:nvSpPr>
          <p:spPr>
            <a:xfrm>
              <a:off x="862688" y="5692997"/>
              <a:ext cx="1869605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- feedback : String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DD94150-2F28-4B34-8A0F-03941C9FE0E8}"/>
                </a:ext>
              </a:extLst>
            </p:cNvPr>
            <p:cNvSpPr/>
            <p:nvPr/>
          </p:nvSpPr>
          <p:spPr>
            <a:xfrm>
              <a:off x="862688" y="6038472"/>
              <a:ext cx="1869605" cy="1077218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getFeedback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() : String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CommandResult (feedback : String)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8A6E27-66AB-4199-9F44-12C5CD5E126E}"/>
              </a:ext>
            </a:extLst>
          </p:cNvPr>
          <p:cNvGrpSpPr/>
          <p:nvPr/>
        </p:nvGrpSpPr>
        <p:grpSpPr>
          <a:xfrm>
            <a:off x="99032" y="197747"/>
            <a:ext cx="4279117" cy="4619269"/>
            <a:chOff x="-1" y="111910"/>
            <a:chExt cx="4279117" cy="461926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4E17B3-D707-4776-A24B-CAA1B27B8ED3}"/>
                </a:ext>
              </a:extLst>
            </p:cNvPr>
            <p:cNvSpPr/>
            <p:nvPr/>
          </p:nvSpPr>
          <p:spPr>
            <a:xfrm>
              <a:off x="-1" y="111910"/>
              <a:ext cx="4279117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C</a:t>
              </a:r>
              <a:r>
                <a:rPr lang="en-US" altLang="zh-CN" sz="1600" kern="0" dirty="0">
                  <a:solidFill>
                    <a:sysClr val="windowText" lastClr="000000"/>
                  </a:solidFill>
                  <a:ea typeface="宋体" panose="02010600030101010101" pitchFamily="2" charset="-122"/>
                </a:rPr>
                <a:t>ommand{abstract}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60BF19D-0A20-49EC-A69C-8A43185CEFAF}"/>
                </a:ext>
              </a:extLst>
            </p:cNvPr>
            <p:cNvSpPr/>
            <p:nvPr/>
          </p:nvSpPr>
          <p:spPr>
            <a:xfrm>
              <a:off x="18765" y="1191749"/>
              <a:ext cx="4239375" cy="3539430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getTitle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: String) 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: String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getDescription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String) : String</a:t>
              </a: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getDate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String) : String</a:t>
              </a: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getReminder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String) : String</a:t>
              </a: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getTime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String) : String</a:t>
              </a: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getLocation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String) : String</a:t>
              </a: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getCategory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String) : String</a:t>
              </a: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~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checkDateTimeFormate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(date: String, time: String)</a:t>
              </a: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~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hasWrongDelimiterPattern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(input :</a:t>
              </a:r>
              <a:r>
                <a:rPr lang="zh-CN" altLang="en-US" sz="1600" kern="0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String) : Boolean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-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findField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: String,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fromIndex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: Integer) : String</a:t>
              </a:r>
            </a:p>
            <a:p>
              <a:pPr algn="ctr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execute() : CommandResult{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abstarct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}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40F0A8A-6EE4-458E-A5E9-F762AB71FEB2}"/>
                </a:ext>
              </a:extLst>
            </p:cNvPr>
            <p:cNvSpPr/>
            <p:nvPr/>
          </p:nvSpPr>
          <p:spPr>
            <a:xfrm>
              <a:off x="-1" y="418852"/>
              <a:ext cx="4279117" cy="830997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>
                <a:defRPr/>
              </a:pPr>
              <a:r>
                <a:rPr lang="en-US" sz="1600" u="sng" kern="0" dirty="0">
                  <a:solidFill>
                    <a:sysClr val="windowText" lastClr="000000"/>
                  </a:solidFill>
                </a:rPr>
                <a:t>~ </a:t>
              </a:r>
              <a:r>
                <a:rPr lang="en-US" sz="1600" u="sng" kern="0" dirty="0" err="1">
                  <a:solidFill>
                    <a:sysClr val="windowText" lastClr="000000"/>
                  </a:solidFill>
                </a:rPr>
                <a:t>taskList</a:t>
              </a:r>
              <a:r>
                <a:rPr lang="en-US" sz="1600" u="sng" kern="0" dirty="0">
                  <a:solidFill>
                    <a:sysClr val="windowText" lastClr="000000"/>
                  </a:solidFill>
                </a:rPr>
                <a:t> : TaskList</a:t>
              </a:r>
            </a:p>
            <a:p>
              <a:pPr algn="ctr">
                <a:defRPr/>
              </a:pPr>
              <a:r>
                <a:rPr lang="en-US" sz="1600" u="sng" kern="0" dirty="0">
                  <a:solidFill>
                    <a:sysClr val="windowText" lastClr="000000"/>
                  </a:solidFill>
                </a:rPr>
                <a:t>~ storage : Storage</a:t>
              </a:r>
            </a:p>
            <a:p>
              <a:pPr algn="ctr">
                <a:defRPr/>
              </a:pPr>
              <a:r>
                <a:rPr lang="en-US" sz="1600" u="sng" kern="0" dirty="0">
                  <a:solidFill>
                    <a:sysClr val="windowText" lastClr="000000"/>
                  </a:solidFill>
                </a:rPr>
                <a:t>~ </a:t>
              </a:r>
              <a:r>
                <a:rPr lang="en-US" sz="1600" u="sng" kern="0" dirty="0" err="1">
                  <a:solidFill>
                    <a:sysClr val="windowText" lastClr="000000"/>
                  </a:solidFill>
                </a:rPr>
                <a:t>ui</a:t>
              </a:r>
              <a:r>
                <a:rPr lang="en-US" sz="1600" u="sng" kern="0" dirty="0">
                  <a:solidFill>
                    <a:sysClr val="windowText" lastClr="000000"/>
                  </a:solidFill>
                </a:rPr>
                <a:t> : Ui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4677FC-FC3C-4664-A2F4-71C1755D3F4E}"/>
              </a:ext>
            </a:extLst>
          </p:cNvPr>
          <p:cNvGrpSpPr/>
          <p:nvPr/>
        </p:nvGrpSpPr>
        <p:grpSpPr>
          <a:xfrm>
            <a:off x="5005546" y="3452117"/>
            <a:ext cx="3137526" cy="1731261"/>
            <a:chOff x="7362849" y="1628469"/>
            <a:chExt cx="3137526" cy="17312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B967B2-B86A-4474-8222-2915168F8EC9}"/>
                </a:ext>
              </a:extLst>
            </p:cNvPr>
            <p:cNvSpPr/>
            <p:nvPr/>
          </p:nvSpPr>
          <p:spPr>
            <a:xfrm>
              <a:off x="7362849" y="1628469"/>
              <a:ext cx="3134377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 err="1">
                  <a:solidFill>
                    <a:sysClr val="windowText" lastClr="000000"/>
                  </a:solidFill>
                </a:rPr>
                <a:t>AddCommmand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49F2D0-0617-4A31-9217-DCCDCD15C420}"/>
                </a:ext>
              </a:extLst>
            </p:cNvPr>
            <p:cNvSpPr/>
            <p:nvPr/>
          </p:nvSpPr>
          <p:spPr>
            <a:xfrm>
              <a:off x="7365998" y="2282512"/>
              <a:ext cx="3134377" cy="1077218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AddCommand 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: string)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execute() : CommandResult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-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formatFeedback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(Task task) : String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AF37FC7-3E07-47FB-B382-A61E21FA5C5C}"/>
                </a:ext>
              </a:extLst>
            </p:cNvPr>
            <p:cNvSpPr/>
            <p:nvPr/>
          </p:nvSpPr>
          <p:spPr>
            <a:xfrm>
              <a:off x="7362849" y="1943387"/>
              <a:ext cx="3134377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-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1A5673F1-90FC-4E9B-8F58-D5CF73BC02B0}"/>
              </a:ext>
            </a:extLst>
          </p:cNvPr>
          <p:cNvSpPr/>
          <p:nvPr/>
        </p:nvSpPr>
        <p:spPr>
          <a:xfrm>
            <a:off x="9646861" y="4604216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6" name="Elbow Connector 26">
            <a:extLst>
              <a:ext uri="{FF2B5EF4-FFF2-40B4-BE49-F238E27FC236}">
                <a16:creationId xmlns:a16="http://schemas.microsoft.com/office/drawing/2014/main" id="{51E86736-69A5-47E0-B1ED-E2849E90DF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029197" y="4553739"/>
            <a:ext cx="598329" cy="111850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58" name="Elbow Connector 26">
            <a:extLst>
              <a:ext uri="{FF2B5EF4-FFF2-40B4-BE49-F238E27FC236}">
                <a16:creationId xmlns:a16="http://schemas.microsoft.com/office/drawing/2014/main" id="{6B245CE7-5057-4FFB-83A6-AA99687F383A}"/>
              </a:ext>
            </a:extLst>
          </p:cNvPr>
          <p:cNvCxnSpPr/>
          <p:nvPr/>
        </p:nvCxnSpPr>
        <p:spPr>
          <a:xfrm rot="5400000" flipH="1" flipV="1">
            <a:off x="9051872" y="4690594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4E3268-53C3-4B68-B9B2-CDD39FCDB527}"/>
              </a:ext>
            </a:extLst>
          </p:cNvPr>
          <p:cNvGrpSpPr/>
          <p:nvPr/>
        </p:nvGrpSpPr>
        <p:grpSpPr>
          <a:xfrm>
            <a:off x="8360906" y="197747"/>
            <a:ext cx="3642608" cy="4311450"/>
            <a:chOff x="7951142" y="1520849"/>
            <a:chExt cx="3642608" cy="431145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D675DDC-EF30-4742-AD4E-BB809143FDB8}"/>
                </a:ext>
              </a:extLst>
            </p:cNvPr>
            <p:cNvGrpSpPr/>
            <p:nvPr/>
          </p:nvGrpSpPr>
          <p:grpSpPr>
            <a:xfrm>
              <a:off x="7951142" y="1520849"/>
              <a:ext cx="3634076" cy="2236151"/>
              <a:chOff x="9007824" y="3283878"/>
              <a:chExt cx="2839375" cy="2236151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67D1AC1-E605-41EE-A088-FE5F68636E09}"/>
                  </a:ext>
                </a:extLst>
              </p:cNvPr>
              <p:cNvSpPr/>
              <p:nvPr/>
            </p:nvSpPr>
            <p:spPr>
              <a:xfrm>
                <a:off x="9007824" y="3283878"/>
                <a:ext cx="2839375" cy="40011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190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>
                  <a:defRPr/>
                </a:pPr>
                <a:r>
                  <a:rPr lang="en-US" sz="2000" kern="0" dirty="0">
                    <a:solidFill>
                      <a:sysClr val="windowText" lastClr="000000"/>
                    </a:solidFill>
                    <a:latin typeface="Calibri"/>
                  </a:rPr>
                  <a:t>{Abstract}Task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2DDCB6A-F2BF-44FF-99F9-DB561046BB72}"/>
                  </a:ext>
                </a:extLst>
              </p:cNvPr>
              <p:cNvSpPr/>
              <p:nvPr/>
            </p:nvSpPr>
            <p:spPr>
              <a:xfrm>
                <a:off x="9007824" y="3704147"/>
                <a:ext cx="2839375" cy="1815882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190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title: String</a:t>
                </a:r>
              </a:p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description: String</a:t>
                </a:r>
              </a:p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reminder: String</a:t>
                </a:r>
              </a:p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category: String</a:t>
                </a:r>
              </a:p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time: </a:t>
                </a:r>
                <a:r>
                  <a:rPr lang="en-US" sz="1600" u="sng" kern="0" dirty="0" err="1">
                    <a:solidFill>
                      <a:sysClr val="windowText" lastClr="000000"/>
                    </a:solidFill>
                  </a:rPr>
                  <a:t>ArrayList</a:t>
                </a: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&lt;</a:t>
                </a:r>
                <a:r>
                  <a:rPr lang="en-US" sz="1600" u="sng" kern="0" dirty="0" err="1">
                    <a:solidFill>
                      <a:sysClr val="windowText" lastClr="000000"/>
                    </a:solidFill>
                  </a:rPr>
                  <a:t>LocalTime</a:t>
                </a: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&gt;</a:t>
                </a:r>
              </a:p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date: </a:t>
                </a:r>
                <a:r>
                  <a:rPr lang="en-US" sz="1600" u="sng" kern="0" dirty="0" err="1">
                    <a:solidFill>
                      <a:sysClr val="windowText" lastClr="000000"/>
                    </a:solidFill>
                  </a:rPr>
                  <a:t>ArrayList</a:t>
                </a: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&lt;</a:t>
                </a:r>
                <a:r>
                  <a:rPr lang="en-US" sz="1600" u="sng" kern="0" dirty="0" err="1">
                    <a:solidFill>
                      <a:sysClr val="windowText" lastClr="000000"/>
                    </a:solidFill>
                  </a:rPr>
                  <a:t>LocalDate</a:t>
                </a: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&gt;</a:t>
                </a:r>
              </a:p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location: </a:t>
                </a:r>
                <a:r>
                  <a:rPr lang="en-US" sz="1600" u="sng" kern="0" dirty="0" err="1">
                    <a:solidFill>
                      <a:sysClr val="windowText" lastClr="000000"/>
                    </a:solidFill>
                  </a:rPr>
                  <a:t>ArrayList</a:t>
                </a: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&lt;String&gt;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0DBC1CA-4980-4CA6-ACF9-921401270141}"/>
                </a:ext>
              </a:extLst>
            </p:cNvPr>
            <p:cNvSpPr/>
            <p:nvPr/>
          </p:nvSpPr>
          <p:spPr>
            <a:xfrm>
              <a:off x="7951142" y="3770196"/>
              <a:ext cx="3642608" cy="2062103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ask(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title:String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, description:String,time:String,location:String,reminder:String,category;String)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~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hasInput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input:String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)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setlocation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location:String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)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setTime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time:String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)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setDate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dateInput:String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){abstract}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toString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()</a:t>
              </a:r>
              <a:r>
                <a:rPr lang="zh-CN" altLang="en-US" sz="1600" kern="0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:</a:t>
              </a:r>
              <a:r>
                <a:rPr lang="zh-CN" altLang="en-US" sz="1600" kern="0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String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C008CF-D315-4CDE-AD0E-CCE5D76BF03E}"/>
              </a:ext>
            </a:extLst>
          </p:cNvPr>
          <p:cNvGrpSpPr/>
          <p:nvPr/>
        </p:nvGrpSpPr>
        <p:grpSpPr>
          <a:xfrm>
            <a:off x="7510687" y="5464831"/>
            <a:ext cx="1978496" cy="1165143"/>
            <a:chOff x="7441661" y="5375065"/>
            <a:chExt cx="1978496" cy="116514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DD53D80-6624-483D-B8B2-1746C02DE32F}"/>
                </a:ext>
              </a:extLst>
            </p:cNvPr>
            <p:cNvSpPr/>
            <p:nvPr/>
          </p:nvSpPr>
          <p:spPr>
            <a:xfrm>
              <a:off x="7441661" y="5375065"/>
              <a:ext cx="1978496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Class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E584823-EC1C-47F6-ADBB-8E289C98AC5C}"/>
                </a:ext>
              </a:extLst>
            </p:cNvPr>
            <p:cNvSpPr/>
            <p:nvPr/>
          </p:nvSpPr>
          <p:spPr>
            <a:xfrm>
              <a:off x="7441661" y="5709211"/>
              <a:ext cx="1978496" cy="830997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  <a:latin typeface="Calibri"/>
                </a:rPr>
                <a:t>setDate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(</a:t>
              </a:r>
              <a:r>
                <a:rPr lang="en-US" sz="1600" kern="0" dirty="0" err="1">
                  <a:solidFill>
                    <a:sysClr val="windowText" lastClr="000000"/>
                  </a:solidFill>
                  <a:latin typeface="Calibri"/>
                </a:rPr>
                <a:t>dateInput:String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)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  <a:latin typeface="Calibri"/>
                </a:rPr>
                <a:t>toString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():String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8C8A035-CF51-490F-8657-11CFFCCD3A2F}"/>
              </a:ext>
            </a:extLst>
          </p:cNvPr>
          <p:cNvGrpSpPr/>
          <p:nvPr/>
        </p:nvGrpSpPr>
        <p:grpSpPr>
          <a:xfrm>
            <a:off x="9761161" y="5464831"/>
            <a:ext cx="1978496" cy="1165143"/>
            <a:chOff x="7441661" y="5375065"/>
            <a:chExt cx="1978496" cy="116514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4C0B7C5-9C5E-473C-9AD6-4155D2D27136}"/>
                </a:ext>
              </a:extLst>
            </p:cNvPr>
            <p:cNvSpPr/>
            <p:nvPr/>
          </p:nvSpPr>
          <p:spPr>
            <a:xfrm>
              <a:off x="7441661" y="5375065"/>
              <a:ext cx="1978496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 err="1">
                  <a:solidFill>
                    <a:sysClr val="windowText" lastClr="000000"/>
                  </a:solidFill>
                  <a:latin typeface="Calibri"/>
                </a:rPr>
                <a:t>TaskNonClass</a:t>
              </a:r>
              <a:endParaRPr lang="en-US" sz="1600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448EAFF-5B0F-43E6-A4A6-662BD0D13F65}"/>
                </a:ext>
              </a:extLst>
            </p:cNvPr>
            <p:cNvSpPr/>
            <p:nvPr/>
          </p:nvSpPr>
          <p:spPr>
            <a:xfrm>
              <a:off x="7441661" y="5709211"/>
              <a:ext cx="1978496" cy="830997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  <a:latin typeface="Calibri"/>
                </a:rPr>
                <a:t>setDate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(</a:t>
              </a:r>
              <a:r>
                <a:rPr lang="en-US" sz="1600" kern="0" dirty="0" err="1">
                  <a:solidFill>
                    <a:sysClr val="windowText" lastClr="000000"/>
                  </a:solidFill>
                  <a:latin typeface="Calibri"/>
                </a:rPr>
                <a:t>dateInput:String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)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  <a:latin typeface="Calibri"/>
                </a:rPr>
                <a:t>toString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():String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9E22C3-2C74-471D-9033-B30CB488432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601578" y="4178242"/>
            <a:ext cx="38518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7BE285-0831-4BCD-AB92-CBA05FA79D83}"/>
              </a:ext>
            </a:extLst>
          </p:cNvPr>
          <p:cNvSpPr txBox="1"/>
          <p:nvPr/>
        </p:nvSpPr>
        <p:spPr>
          <a:xfrm>
            <a:off x="6930123" y="3048864"/>
            <a:ext cx="104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Add tasks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6" name="Isosceles Triangle 1">
            <a:extLst>
              <a:ext uri="{FF2B5EF4-FFF2-40B4-BE49-F238E27FC236}">
                <a16:creationId xmlns:a16="http://schemas.microsoft.com/office/drawing/2014/main" id="{922BE82B-A06F-4618-BBDE-4FA1D5268EF4}"/>
              </a:ext>
            </a:extLst>
          </p:cNvPr>
          <p:cNvSpPr/>
          <p:nvPr/>
        </p:nvSpPr>
        <p:spPr>
          <a:xfrm flipH="1">
            <a:off x="7807690" y="308508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A45ED9A-2DA1-4B46-BD6E-DA13BC09B380}"/>
              </a:ext>
            </a:extLst>
          </p:cNvPr>
          <p:cNvGrpSpPr/>
          <p:nvPr/>
        </p:nvGrpSpPr>
        <p:grpSpPr>
          <a:xfrm>
            <a:off x="4902130" y="161989"/>
            <a:ext cx="2722289" cy="1209274"/>
            <a:chOff x="862688" y="5311873"/>
            <a:chExt cx="1874540" cy="146394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613FE34-7720-4A0E-98E2-F466F16F57F0}"/>
                </a:ext>
              </a:extLst>
            </p:cNvPr>
            <p:cNvSpPr/>
            <p:nvPr/>
          </p:nvSpPr>
          <p:spPr>
            <a:xfrm>
              <a:off x="862689" y="5311873"/>
              <a:ext cx="1869605" cy="4098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Storage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77CF9EC-2CF4-4220-AF70-8D24DBEE7561}"/>
                </a:ext>
              </a:extLst>
            </p:cNvPr>
            <p:cNvSpPr/>
            <p:nvPr/>
          </p:nvSpPr>
          <p:spPr>
            <a:xfrm>
              <a:off x="862688" y="5657347"/>
              <a:ext cx="1869605" cy="4098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- gson: Gson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679105A-7629-492F-ABDC-9E55518B5356}"/>
                </a:ext>
              </a:extLst>
            </p:cNvPr>
            <p:cNvSpPr/>
            <p:nvPr/>
          </p:nvSpPr>
          <p:spPr>
            <a:xfrm>
              <a:off x="867623" y="6067892"/>
              <a:ext cx="1869605" cy="707929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overwriteFile(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taskList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: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ArrayList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&lt;Task&gt;)</a:t>
              </a:r>
            </a:p>
          </p:txBody>
        </p:sp>
      </p:grpSp>
      <p:cxnSp>
        <p:nvCxnSpPr>
          <p:cNvPr id="92" name="Elbow Connector 26">
            <a:extLst>
              <a:ext uri="{FF2B5EF4-FFF2-40B4-BE49-F238E27FC236}">
                <a16:creationId xmlns:a16="http://schemas.microsoft.com/office/drawing/2014/main" id="{2FF9D2CB-7EA7-43A1-91CC-3489DF20D215}"/>
              </a:ext>
            </a:extLst>
          </p:cNvPr>
          <p:cNvCxnSpPr>
            <a:cxnSpLocks/>
          </p:cNvCxnSpPr>
          <p:nvPr/>
        </p:nvCxnSpPr>
        <p:spPr>
          <a:xfrm>
            <a:off x="6965810" y="2895850"/>
            <a:ext cx="0" cy="52912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0A9551E-A0F1-4928-8787-AD6EA961FBA1}"/>
              </a:ext>
            </a:extLst>
          </p:cNvPr>
          <p:cNvSpPr txBox="1"/>
          <p:nvPr/>
        </p:nvSpPr>
        <p:spPr>
          <a:xfrm>
            <a:off x="4496748" y="2913629"/>
            <a:ext cx="104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Overwrite Storage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96" name="Isosceles Triangle 1">
            <a:extLst>
              <a:ext uri="{FF2B5EF4-FFF2-40B4-BE49-F238E27FC236}">
                <a16:creationId xmlns:a16="http://schemas.microsoft.com/office/drawing/2014/main" id="{EDF94FC1-46D4-478A-BF17-7F481B37286F}"/>
              </a:ext>
            </a:extLst>
          </p:cNvPr>
          <p:cNvSpPr/>
          <p:nvPr/>
        </p:nvSpPr>
        <p:spPr>
          <a:xfrm flipH="1">
            <a:off x="5184615" y="324036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Elbow Connector 26">
            <a:extLst>
              <a:ext uri="{FF2B5EF4-FFF2-40B4-BE49-F238E27FC236}">
                <a16:creationId xmlns:a16="http://schemas.microsoft.com/office/drawing/2014/main" id="{92BB5D3B-95AD-4CC7-8AE2-CAC6391CBB6D}"/>
              </a:ext>
            </a:extLst>
          </p:cNvPr>
          <p:cNvCxnSpPr>
            <a:cxnSpLocks/>
          </p:cNvCxnSpPr>
          <p:nvPr/>
        </p:nvCxnSpPr>
        <p:spPr>
          <a:xfrm>
            <a:off x="5374315" y="1399183"/>
            <a:ext cx="0" cy="201536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5EC707C-29D6-4168-A47F-F66D803FE110}"/>
              </a:ext>
            </a:extLst>
          </p:cNvPr>
          <p:cNvCxnSpPr>
            <a:cxnSpLocks/>
            <a:stCxn id="84" idx="2"/>
          </p:cNvCxnSpPr>
          <p:nvPr/>
        </p:nvCxnSpPr>
        <p:spPr>
          <a:xfrm rot="5400000">
            <a:off x="5210043" y="4645853"/>
            <a:ext cx="828316" cy="1903366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EEA5E38-0BFE-42BA-8191-8DD1A1AB076A}"/>
              </a:ext>
            </a:extLst>
          </p:cNvPr>
          <p:cNvSpPr txBox="1"/>
          <p:nvPr/>
        </p:nvSpPr>
        <p:spPr>
          <a:xfrm>
            <a:off x="4902129" y="5498867"/>
            <a:ext cx="1455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Return CommandResult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10" name="Isosceles Triangle 1">
            <a:extLst>
              <a:ext uri="{FF2B5EF4-FFF2-40B4-BE49-F238E27FC236}">
                <a16:creationId xmlns:a16="http://schemas.microsoft.com/office/drawing/2014/main" id="{89F95606-2FD7-41D4-87C9-28BD2E7107A0}"/>
              </a:ext>
            </a:extLst>
          </p:cNvPr>
          <p:cNvSpPr/>
          <p:nvPr/>
        </p:nvSpPr>
        <p:spPr>
          <a:xfrm rot="15945597" flipH="1">
            <a:off x="6257048" y="577319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2" name="Flowchart: Decision 111">
            <a:extLst>
              <a:ext uri="{FF2B5EF4-FFF2-40B4-BE49-F238E27FC236}">
                <a16:creationId xmlns:a16="http://schemas.microsoft.com/office/drawing/2014/main" id="{E75E8F20-675D-4E9A-92D1-FA3508620E5A}"/>
              </a:ext>
            </a:extLst>
          </p:cNvPr>
          <p:cNvSpPr/>
          <p:nvPr/>
        </p:nvSpPr>
        <p:spPr>
          <a:xfrm>
            <a:off x="6737056" y="1629407"/>
            <a:ext cx="153442" cy="180599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600">
              <a:solidFill>
                <a:prstClr val="white"/>
              </a:solidFill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E94F355-F567-4843-A01A-8E657368CCA1}"/>
              </a:ext>
            </a:extLst>
          </p:cNvPr>
          <p:cNvCxnSpPr>
            <a:cxnSpLocks/>
            <a:stCxn id="26" idx="0"/>
          </p:cNvCxnSpPr>
          <p:nvPr/>
        </p:nvCxnSpPr>
        <p:spPr>
          <a:xfrm rot="5400000" flipH="1" flipV="1">
            <a:off x="7441648" y="897778"/>
            <a:ext cx="296404" cy="1535080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B6B1567-34DF-4A7F-8F32-29CAB664E42B}"/>
              </a:ext>
            </a:extLst>
          </p:cNvPr>
          <p:cNvSpPr txBox="1"/>
          <p:nvPr/>
        </p:nvSpPr>
        <p:spPr>
          <a:xfrm>
            <a:off x="6860315" y="1553018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D0B21B0-3E6C-460D-B405-F7497E75B6DD}"/>
              </a:ext>
            </a:extLst>
          </p:cNvPr>
          <p:cNvSpPr txBox="1"/>
          <p:nvPr/>
        </p:nvSpPr>
        <p:spPr>
          <a:xfrm>
            <a:off x="8077082" y="122990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06681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25">
            <a:extLst>
              <a:ext uri="{FF2B5EF4-FFF2-40B4-BE49-F238E27FC236}">
                <a16:creationId xmlns:a16="http://schemas.microsoft.com/office/drawing/2014/main" id="{1189FD9E-B3C2-4998-9348-C05164D1C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909" y="1420548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execute()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H="1">
            <a:off x="3536429" y="1203859"/>
            <a:ext cx="14608" cy="495484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419236" y="526750"/>
            <a:ext cx="2262894" cy="677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AddCommand</a:t>
            </a: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3704925" y="2950899"/>
            <a:ext cx="3182343" cy="14866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107472" y="496092"/>
            <a:ext cx="1816795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tasks: TaskList</a:t>
            </a: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6953979" y="1185015"/>
            <a:ext cx="26479" cy="463259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61744" y="2921397"/>
            <a:ext cx="246422" cy="2792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808214" y="621512"/>
            <a:ext cx="1295400" cy="3704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 Storage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9454952" y="991977"/>
            <a:ext cx="4071" cy="4632591"/>
          </a:xfrm>
          <a:prstGeom prst="line">
            <a:avLst/>
          </a:prstGeom>
          <a:ln>
            <a:solidFill>
              <a:schemeClr val="accent6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276680" y="5184367"/>
            <a:ext cx="274309" cy="3418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FCD998-627A-410F-B0A7-8BC4F7F341EC}"/>
              </a:ext>
            </a:extLst>
          </p:cNvPr>
          <p:cNvSpPr/>
          <p:nvPr/>
        </p:nvSpPr>
        <p:spPr>
          <a:xfrm>
            <a:off x="3416431" y="1684033"/>
            <a:ext cx="267184" cy="4233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Line 16">
            <a:extLst>
              <a:ext uri="{FF2B5EF4-FFF2-40B4-BE49-F238E27FC236}">
                <a16:creationId xmlns:a16="http://schemas.microsoft.com/office/drawing/2014/main" id="{6BEA7FF7-00FF-4FED-B467-86903AC266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3565" y="3222048"/>
            <a:ext cx="3242453" cy="1486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Line 15">
            <a:extLst>
              <a:ext uri="{FF2B5EF4-FFF2-40B4-BE49-F238E27FC236}">
                <a16:creationId xmlns:a16="http://schemas.microsoft.com/office/drawing/2014/main" id="{FC6C8C5C-C094-4D77-9CAC-5A530BD76A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2319" y="5199059"/>
            <a:ext cx="5509274" cy="571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Text Box 25">
            <a:extLst>
              <a:ext uri="{FF2B5EF4-FFF2-40B4-BE49-F238E27FC236}">
                <a16:creationId xmlns:a16="http://schemas.microsoft.com/office/drawing/2014/main" id="{BDE7CF24-5BFF-4176-9754-A922A36D6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964" y="5599280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CommandResult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6346067-ED40-4770-A5E5-484C26DE8842}"/>
              </a:ext>
            </a:extLst>
          </p:cNvPr>
          <p:cNvGrpSpPr/>
          <p:nvPr/>
        </p:nvGrpSpPr>
        <p:grpSpPr>
          <a:xfrm>
            <a:off x="3413734" y="6016491"/>
            <a:ext cx="271548" cy="289972"/>
            <a:chOff x="9734926" y="5880286"/>
            <a:chExt cx="271548" cy="289972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1967C9-4989-4CDF-9053-14EC141C5985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3BBE038-A28B-450A-B215-7E050E9A1FBB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331CDBE-1CE2-46F6-BA01-53799D013B77}"/>
              </a:ext>
            </a:extLst>
          </p:cNvPr>
          <p:cNvGrpSpPr/>
          <p:nvPr/>
        </p:nvGrpSpPr>
        <p:grpSpPr>
          <a:xfrm>
            <a:off x="9288043" y="5592972"/>
            <a:ext cx="271548" cy="289972"/>
            <a:chOff x="9734926" y="5880286"/>
            <a:chExt cx="271548" cy="28997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6E94CF6-F3D4-40CD-988F-6ED0ACAE980C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30D91BA-BFA8-4CFD-9150-D3CA0548F282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Line 16">
            <a:extLst>
              <a:ext uri="{FF2B5EF4-FFF2-40B4-BE49-F238E27FC236}">
                <a16:creationId xmlns:a16="http://schemas.microsoft.com/office/drawing/2014/main" id="{7D54969C-10AB-4C77-841B-A9CA4AAFC1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0171" y="5877402"/>
            <a:ext cx="2553561" cy="40102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Line 15">
            <a:extLst>
              <a:ext uri="{FF2B5EF4-FFF2-40B4-BE49-F238E27FC236}">
                <a16:creationId xmlns:a16="http://schemas.microsoft.com/office/drawing/2014/main" id="{E5073EAC-BC51-499E-9C9B-3419E1967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0790" y="1672387"/>
            <a:ext cx="2042945" cy="1164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7" name="Group 40">
            <a:extLst>
              <a:ext uri="{FF2B5EF4-FFF2-40B4-BE49-F238E27FC236}">
                <a16:creationId xmlns:a16="http://schemas.microsoft.com/office/drawing/2014/main" id="{16570179-EA6A-4F13-9374-EADB5A296FB1}"/>
              </a:ext>
            </a:extLst>
          </p:cNvPr>
          <p:cNvGrpSpPr/>
          <p:nvPr/>
        </p:nvGrpSpPr>
        <p:grpSpPr>
          <a:xfrm>
            <a:off x="3704926" y="1935495"/>
            <a:ext cx="359065" cy="271477"/>
            <a:chOff x="2660072" y="4394662"/>
            <a:chExt cx="276298" cy="21059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E0FCD29-C026-4816-81E1-DCC277570437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3DAEF74-D261-424F-B7AC-D6B23A8AD342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40FE33F-FC7B-4099-9ED6-B0DCA4BB3F6C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99D23A-3872-46CB-A307-DF583079085B}"/>
              </a:ext>
            </a:extLst>
          </p:cNvPr>
          <p:cNvGrpSpPr/>
          <p:nvPr/>
        </p:nvGrpSpPr>
        <p:grpSpPr>
          <a:xfrm>
            <a:off x="3616103" y="2365820"/>
            <a:ext cx="402875" cy="284431"/>
            <a:chOff x="2660072" y="4394662"/>
            <a:chExt cx="276298" cy="21059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3D360C8-619C-4569-82A3-2A01CAF40897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14CB297-A0CF-4FC2-9A15-C87239FAF4D5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1A99F6F-4A08-4CD9-8E77-41B985A25B40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36FAF08-D2D5-4165-9A42-18C42BE5808A}"/>
              </a:ext>
            </a:extLst>
          </p:cNvPr>
          <p:cNvSpPr/>
          <p:nvPr/>
        </p:nvSpPr>
        <p:spPr>
          <a:xfrm>
            <a:off x="3588594" y="2051838"/>
            <a:ext cx="251361" cy="3938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srgbClr val="00B0F0"/>
              </a:solidFill>
              <a:latin typeface="Calibri"/>
            </a:endParaRPr>
          </a:p>
        </p:txBody>
      </p:sp>
      <p:sp>
        <p:nvSpPr>
          <p:cNvPr id="84" name="Text Box 25">
            <a:extLst>
              <a:ext uri="{FF2B5EF4-FFF2-40B4-BE49-F238E27FC236}">
                <a16:creationId xmlns:a16="http://schemas.microsoft.com/office/drawing/2014/main" id="{A07892EF-98BE-4B9A-B9D7-187E44D7A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2902" y="1830665"/>
            <a:ext cx="3553894" cy="4770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Get all field</a:t>
            </a:r>
          </a:p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checkDateTimeFormat</a:t>
            </a:r>
            <a:r>
              <a:rPr lang="en-US" sz="10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date,time</a:t>
            </a:r>
            <a:r>
              <a:rPr lang="en-US" sz="10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5" name="Text Box 25">
            <a:extLst>
              <a:ext uri="{FF2B5EF4-FFF2-40B4-BE49-F238E27FC236}">
                <a16:creationId xmlns:a16="http://schemas.microsoft.com/office/drawing/2014/main" id="{C679EC1C-F28A-425D-97E1-E04EBC4BA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747" y="2900821"/>
            <a:ext cx="2323069" cy="2616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5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addTask</a:t>
            </a:r>
            <a:r>
              <a:rPr lang="en-US" sz="105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(task)</a:t>
            </a:r>
          </a:p>
        </p:txBody>
      </p:sp>
      <p:sp>
        <p:nvSpPr>
          <p:cNvPr id="86" name="Text Box 25">
            <a:extLst>
              <a:ext uri="{FF2B5EF4-FFF2-40B4-BE49-F238E27FC236}">
                <a16:creationId xmlns:a16="http://schemas.microsoft.com/office/drawing/2014/main" id="{CD05531F-439E-44D0-8D34-1983A68DD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604" y="5009718"/>
            <a:ext cx="3828663" cy="25391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5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overwriteFile(</a:t>
            </a:r>
            <a:r>
              <a:rPr lang="en-US" altLang="zh-CN" sz="105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altLang="zh-CN" sz="105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&lt;Task&gt;)</a:t>
            </a:r>
          </a:p>
        </p:txBody>
      </p:sp>
      <p:sp>
        <p:nvSpPr>
          <p:cNvPr id="87" name="Line 15">
            <a:extLst>
              <a:ext uri="{FF2B5EF4-FFF2-40B4-BE49-F238E27FC236}">
                <a16:creationId xmlns:a16="http://schemas.microsoft.com/office/drawing/2014/main" id="{5AD0D1F3-1584-4D26-8F81-3E754E0FC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6241" y="4562090"/>
            <a:ext cx="3182343" cy="14866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D25BF8B-1904-4757-B463-ED30135DABD4}"/>
              </a:ext>
            </a:extLst>
          </p:cNvPr>
          <p:cNvSpPr/>
          <p:nvPr/>
        </p:nvSpPr>
        <p:spPr>
          <a:xfrm>
            <a:off x="6843060" y="4532588"/>
            <a:ext cx="265106" cy="3535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Line 16">
            <a:extLst>
              <a:ext uri="{FF2B5EF4-FFF2-40B4-BE49-F238E27FC236}">
                <a16:creationId xmlns:a16="http://schemas.microsoft.com/office/drawing/2014/main" id="{2AB308AC-5ECF-4196-93D0-0A70BCAA34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3955" y="4897138"/>
            <a:ext cx="3242453" cy="1486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Text Box 25">
            <a:extLst>
              <a:ext uri="{FF2B5EF4-FFF2-40B4-BE49-F238E27FC236}">
                <a16:creationId xmlns:a16="http://schemas.microsoft.com/office/drawing/2014/main" id="{32BF2439-4FE8-4AAD-B39B-EC9CB8917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2187" y="4359023"/>
            <a:ext cx="2323069" cy="2616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5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getList</a:t>
            </a:r>
            <a:r>
              <a:rPr lang="en-US" sz="105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1" name="Line 16">
            <a:extLst>
              <a:ext uri="{FF2B5EF4-FFF2-40B4-BE49-F238E27FC236}">
                <a16:creationId xmlns:a16="http://schemas.microsoft.com/office/drawing/2014/main" id="{8456D84F-F9CC-4E74-9610-C96818B4FD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5332" y="5536768"/>
            <a:ext cx="5509274" cy="5718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Line 15">
            <a:extLst>
              <a:ext uri="{FF2B5EF4-FFF2-40B4-BE49-F238E27FC236}">
                <a16:creationId xmlns:a16="http://schemas.microsoft.com/office/drawing/2014/main" id="{5A2E5C01-8358-49F2-8E75-6547394DE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4925" y="3694112"/>
            <a:ext cx="3182343" cy="14866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66E9C49-D4B7-417F-9797-C2DF529F541E}"/>
              </a:ext>
            </a:extLst>
          </p:cNvPr>
          <p:cNvSpPr/>
          <p:nvPr/>
        </p:nvSpPr>
        <p:spPr>
          <a:xfrm>
            <a:off x="6861744" y="3664610"/>
            <a:ext cx="246422" cy="2792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Line 16">
            <a:extLst>
              <a:ext uri="{FF2B5EF4-FFF2-40B4-BE49-F238E27FC236}">
                <a16:creationId xmlns:a16="http://schemas.microsoft.com/office/drawing/2014/main" id="{6E76945F-CE31-4BED-8E37-49D1C06B51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3565" y="3965261"/>
            <a:ext cx="3242453" cy="1486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Text Box 25">
            <a:extLst>
              <a:ext uri="{FF2B5EF4-FFF2-40B4-BE49-F238E27FC236}">
                <a16:creationId xmlns:a16="http://schemas.microsoft.com/office/drawing/2014/main" id="{A0C76091-16DE-42E8-AD13-61E163FC5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790" y="3638471"/>
            <a:ext cx="232306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5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addTask</a:t>
            </a:r>
            <a:r>
              <a:rPr lang="en-US" sz="105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(class</a:t>
            </a:r>
            <a:r>
              <a:rPr lang="en-US" sz="12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DBA31D-2207-4A5F-A9AF-003F8BE84814}"/>
              </a:ext>
            </a:extLst>
          </p:cNvPr>
          <p:cNvSpPr/>
          <p:nvPr/>
        </p:nvSpPr>
        <p:spPr>
          <a:xfrm>
            <a:off x="7449081" y="24457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itchFamily="34" charset="0"/>
              </a:rPr>
              <a:t>		</a:t>
            </a:r>
            <a:endParaRPr lang="zh-CN" altLang="en-US" dirty="0"/>
          </a:p>
        </p:txBody>
      </p:sp>
      <p:sp>
        <p:nvSpPr>
          <p:cNvPr id="104" name="Text Box 25">
            <a:extLst>
              <a:ext uri="{FF2B5EF4-FFF2-40B4-BE49-F238E27FC236}">
                <a16:creationId xmlns:a16="http://schemas.microsoft.com/office/drawing/2014/main" id="{4633733D-B190-4DE4-9923-E2D4AC57D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138" y="2681059"/>
            <a:ext cx="2178984" cy="25391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inputCategory</a:t>
            </a:r>
            <a:r>
              <a:rPr lang="en-US" sz="10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!= CLASS]</a:t>
            </a:r>
          </a:p>
        </p:txBody>
      </p:sp>
      <p:sp>
        <p:nvSpPr>
          <p:cNvPr id="105" name="Text Box 25">
            <a:extLst>
              <a:ext uri="{FF2B5EF4-FFF2-40B4-BE49-F238E27FC236}">
                <a16:creationId xmlns:a16="http://schemas.microsoft.com/office/drawing/2014/main" id="{25C7E8CB-61F6-4843-BC9D-FAFBABD92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820" y="3453426"/>
            <a:ext cx="2167588" cy="25391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inputCategory</a:t>
            </a:r>
            <a:r>
              <a:rPr lang="en-US" sz="10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== CLASS]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0E16B9F-5369-40A7-B13E-CC76E4D6645A}"/>
              </a:ext>
            </a:extLst>
          </p:cNvPr>
          <p:cNvGrpSpPr/>
          <p:nvPr/>
        </p:nvGrpSpPr>
        <p:grpSpPr>
          <a:xfrm>
            <a:off x="2283283" y="2596510"/>
            <a:ext cx="5327713" cy="813164"/>
            <a:chOff x="1487529" y="3328778"/>
            <a:chExt cx="6990515" cy="2105333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13A13F0-70E3-4C6D-A607-FD2CD2232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263" y="3533291"/>
              <a:ext cx="6960781" cy="1900820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872733"/>
              <a:r>
                <a:rPr lang="en-US" sz="2000" dirty="0">
                  <a:solidFill>
                    <a:prstClr val="black"/>
                  </a:solidFill>
                  <a:latin typeface="Calibri" pitchFamily="34" charset="0"/>
                </a:rPr>
                <a:t>		</a:t>
              </a:r>
              <a:r>
                <a:rPr lang="en-US" sz="1200" dirty="0">
                  <a:solidFill>
                    <a:prstClr val="black"/>
                  </a:solidFill>
                  <a:latin typeface="Calibri" pitchFamily="34" charset="0"/>
                </a:rPr>
                <a:t>		</a:t>
              </a:r>
              <a:r>
                <a:rPr lang="en-US" sz="2000" dirty="0">
                  <a:solidFill>
                    <a:prstClr val="black"/>
                  </a:solidFill>
                  <a:latin typeface="Calibri" pitchFamily="34" charset="0"/>
                </a:rPr>
                <a:t>	</a:t>
              </a:r>
            </a:p>
          </p:txBody>
        </p:sp>
        <p:sp>
          <p:nvSpPr>
            <p:cNvPr id="109" name="Snip Single Corner Rectangle 35">
              <a:extLst>
                <a:ext uri="{FF2B5EF4-FFF2-40B4-BE49-F238E27FC236}">
                  <a16:creationId xmlns:a16="http://schemas.microsoft.com/office/drawing/2014/main" id="{6169245C-5EFB-4A7F-9CED-B52F51FE4B8E}"/>
                </a:ext>
              </a:extLst>
            </p:cNvPr>
            <p:cNvSpPr/>
            <p:nvPr/>
          </p:nvSpPr>
          <p:spPr>
            <a:xfrm flipV="1">
              <a:off x="1524368" y="3525254"/>
              <a:ext cx="518310" cy="492903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A69CB81-3222-4320-B342-0A9188B95EB1}"/>
                </a:ext>
              </a:extLst>
            </p:cNvPr>
            <p:cNvSpPr/>
            <p:nvPr/>
          </p:nvSpPr>
          <p:spPr bwMode="auto">
            <a:xfrm>
              <a:off x="1487529" y="3328778"/>
              <a:ext cx="1722267" cy="975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400" dirty="0">
                  <a:solidFill>
                    <a:srgbClr val="FF0000"/>
                  </a:solidFill>
                  <a:latin typeface="Calibri"/>
                  <a:cs typeface="Arial" charset="0"/>
                </a:rPr>
                <a:t>alt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A3D4198-3D39-43FD-81D4-8C09B32BC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944" y="3418714"/>
            <a:ext cx="5305052" cy="734173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</a:t>
            </a:r>
            <a:r>
              <a:rPr lang="en-US" sz="1600" dirty="0">
                <a:solidFill>
                  <a:prstClr val="black"/>
                </a:solidFill>
                <a:latin typeface="Calibri" pitchFamily="34" charset="0"/>
              </a:rPr>
              <a:t>		</a:t>
            </a:r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</a:t>
            </a:r>
          </a:p>
        </p:txBody>
      </p:sp>
      <p:sp>
        <p:nvSpPr>
          <p:cNvPr id="116" name="Text Box 25">
            <a:extLst>
              <a:ext uri="{FF2B5EF4-FFF2-40B4-BE49-F238E27FC236}">
                <a16:creationId xmlns:a16="http://schemas.microsoft.com/office/drawing/2014/main" id="{7359D76B-DE37-4118-8AE2-2F89EA0BC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22" y="4691475"/>
            <a:ext cx="2003015" cy="2616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5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05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&lt;Task&gt;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8AC6D36-511F-4D79-81B7-6A7031C873E2}"/>
              </a:ext>
            </a:extLst>
          </p:cNvPr>
          <p:cNvGrpSpPr/>
          <p:nvPr/>
        </p:nvGrpSpPr>
        <p:grpSpPr>
          <a:xfrm>
            <a:off x="6831444" y="5716975"/>
            <a:ext cx="271548" cy="289972"/>
            <a:chOff x="9734926" y="5880286"/>
            <a:chExt cx="271548" cy="289972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B52E3DC-BB65-42F7-9C76-90F04EA7BE5C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3A46552-3CA5-41E9-B798-A5FED7FAC51A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7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4" grpId="0" animBg="1"/>
      <p:bldP spid="6" grpId="0" animBg="1"/>
      <p:bldP spid="7" grpId="0" animBg="1"/>
      <p:bldP spid="18" grpId="0" animBg="1"/>
      <p:bldP spid="19" grpId="0" animBg="1"/>
      <p:bldP spid="22" grpId="0" animBg="1"/>
      <p:bldP spid="32" grpId="0" animBg="1"/>
      <p:bldP spid="33" grpId="0" animBg="1"/>
      <p:bldP spid="40" grpId="0" animBg="1"/>
      <p:bldP spid="46" grpId="0" animBg="1"/>
      <p:bldP spid="69" grpId="0" animBg="1"/>
      <p:bldP spid="71" grpId="0" animBg="1"/>
      <p:bldP spid="72" grpId="0"/>
      <p:bldP spid="79" grpId="0" animBg="1"/>
      <p:bldP spid="80" grpId="0" animBg="1"/>
      <p:bldP spid="56" grpId="0" animBg="1"/>
      <p:bldP spid="84" grpId="0"/>
      <p:bldP spid="85" grpId="0"/>
      <p:bldP spid="86" grpId="0"/>
      <p:bldP spid="87" grpId="0" animBg="1"/>
      <p:bldP spid="88" grpId="0" animBg="1"/>
      <p:bldP spid="89" grpId="0" animBg="1"/>
      <p:bldP spid="90" grpId="0"/>
      <p:bldP spid="91" grpId="0" animBg="1"/>
      <p:bldP spid="96" grpId="0" animBg="1"/>
      <p:bldP spid="97" grpId="0" animBg="1"/>
      <p:bldP spid="98" grpId="0" animBg="1"/>
      <p:bldP spid="99" grpId="0"/>
      <p:bldP spid="104" grpId="0"/>
      <p:bldP spid="105" grpId="0"/>
      <p:bldP spid="1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E6C7E2-6902-5D4E-95E0-A1A5E481B17A}"/>
              </a:ext>
            </a:extLst>
          </p:cNvPr>
          <p:cNvSpPr/>
          <p:nvPr/>
        </p:nvSpPr>
        <p:spPr>
          <a:xfrm>
            <a:off x="4629747" y="2620332"/>
            <a:ext cx="2932506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1A7720-3B55-154F-B1C3-FC6977F8557B}"/>
              </a:ext>
            </a:extLst>
          </p:cNvPr>
          <p:cNvSpPr/>
          <p:nvPr/>
        </p:nvSpPr>
        <p:spPr>
          <a:xfrm>
            <a:off x="4629745" y="3274357"/>
            <a:ext cx="2932507" cy="58477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+ </a:t>
            </a:r>
            <a:r>
              <a:rPr lang="en-US" sz="1600" u="sng" kern="0" dirty="0">
                <a:solidFill>
                  <a:sysClr val="windowText" lastClr="000000"/>
                </a:solidFill>
                <a:latin typeface="Calibri"/>
              </a:rPr>
              <a:t>overwriteFile</a:t>
            </a: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 (list: TaskList)</a:t>
            </a:r>
          </a:p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+ loadFromFile (list: TaskList)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A67A33-383E-4A44-949E-E15061F2383A}"/>
              </a:ext>
            </a:extLst>
          </p:cNvPr>
          <p:cNvSpPr/>
          <p:nvPr/>
        </p:nvSpPr>
        <p:spPr>
          <a:xfrm>
            <a:off x="8968154" y="2620332"/>
            <a:ext cx="1549007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Main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E21DA1-C442-5748-BA3E-52B8FE110500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7562253" y="2789609"/>
            <a:ext cx="140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A262D2-B2C9-7D43-9B60-13D1FF03903B}"/>
              </a:ext>
            </a:extLst>
          </p:cNvPr>
          <p:cNvSpPr txBox="1"/>
          <p:nvPr/>
        </p:nvSpPr>
        <p:spPr>
          <a:xfrm>
            <a:off x="7613272" y="2774220"/>
            <a:ext cx="26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3E2FA3-DF0F-FA4F-87AF-82B2410CC4C9}"/>
              </a:ext>
            </a:extLst>
          </p:cNvPr>
          <p:cNvSpPr txBox="1"/>
          <p:nvPr/>
        </p:nvSpPr>
        <p:spPr>
          <a:xfrm>
            <a:off x="7933920" y="2481832"/>
            <a:ext cx="122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loads from</a:t>
            </a:r>
          </a:p>
        </p:txBody>
      </p:sp>
      <p:sp>
        <p:nvSpPr>
          <p:cNvPr id="15" name="Isosceles Triangle 1">
            <a:extLst>
              <a:ext uri="{FF2B5EF4-FFF2-40B4-BE49-F238E27FC236}">
                <a16:creationId xmlns:a16="http://schemas.microsoft.com/office/drawing/2014/main" id="{FDED1DD9-DDF5-3142-8D79-B53AA934DA9E}"/>
              </a:ext>
            </a:extLst>
          </p:cNvPr>
          <p:cNvSpPr/>
          <p:nvPr/>
        </p:nvSpPr>
        <p:spPr>
          <a:xfrm rot="16200000">
            <a:off x="7854711" y="2579375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538C0C-870A-5E45-AA28-E6F34541C41D}"/>
              </a:ext>
            </a:extLst>
          </p:cNvPr>
          <p:cNvSpPr/>
          <p:nvPr/>
        </p:nvSpPr>
        <p:spPr>
          <a:xfrm>
            <a:off x="4629746" y="2935803"/>
            <a:ext cx="2932507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- </a:t>
            </a:r>
            <a:r>
              <a:rPr lang="en-US" sz="1600" u="sng" kern="0" dirty="0">
                <a:solidFill>
                  <a:sysClr val="windowText" lastClr="000000"/>
                </a:solidFill>
                <a:latin typeface="Calibri"/>
              </a:rPr>
              <a:t>gson</a:t>
            </a: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: Gson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41A9C8-11C0-E944-BB40-94D9F94AEE92}"/>
              </a:ext>
            </a:extLst>
          </p:cNvPr>
          <p:cNvSpPr/>
          <p:nvPr/>
        </p:nvSpPr>
        <p:spPr>
          <a:xfrm>
            <a:off x="1661555" y="1318240"/>
            <a:ext cx="1549007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DoneCommand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FAE469-5020-5D44-9C70-3061B3CA0BAE}"/>
              </a:ext>
            </a:extLst>
          </p:cNvPr>
          <p:cNvSpPr/>
          <p:nvPr/>
        </p:nvSpPr>
        <p:spPr>
          <a:xfrm>
            <a:off x="1674839" y="2142794"/>
            <a:ext cx="1549007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EditCommand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EA9525-19A3-724A-BED1-F760B20E19B3}"/>
              </a:ext>
            </a:extLst>
          </p:cNvPr>
          <p:cNvSpPr/>
          <p:nvPr/>
        </p:nvSpPr>
        <p:spPr>
          <a:xfrm>
            <a:off x="1661554" y="3397467"/>
            <a:ext cx="1549007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AddCommand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0FA069-D614-C848-9793-DA4EED180EC2}"/>
              </a:ext>
            </a:extLst>
          </p:cNvPr>
          <p:cNvSpPr/>
          <p:nvPr/>
        </p:nvSpPr>
        <p:spPr>
          <a:xfrm>
            <a:off x="1520876" y="4313586"/>
            <a:ext cx="1689685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DeleteCommand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C220E3-1063-874D-B419-0B801DAF72F0}"/>
              </a:ext>
            </a:extLst>
          </p:cNvPr>
          <p:cNvCxnSpPr>
            <a:cxnSpLocks/>
          </p:cNvCxnSpPr>
          <p:nvPr/>
        </p:nvCxnSpPr>
        <p:spPr>
          <a:xfrm>
            <a:off x="3223846" y="1487517"/>
            <a:ext cx="2003474" cy="21243"/>
          </a:xfrm>
          <a:prstGeom prst="line">
            <a:avLst/>
          </a:prstGeom>
          <a:ln w="317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BB6453-9C41-5142-B8F0-AD6CD7944182}"/>
              </a:ext>
            </a:extLst>
          </p:cNvPr>
          <p:cNvCxnSpPr>
            <a:cxnSpLocks/>
          </p:cNvCxnSpPr>
          <p:nvPr/>
        </p:nvCxnSpPr>
        <p:spPr>
          <a:xfrm>
            <a:off x="2866726" y="2498412"/>
            <a:ext cx="0" cy="304800"/>
          </a:xfrm>
          <a:prstGeom prst="line">
            <a:avLst/>
          </a:prstGeom>
          <a:ln w="317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778073-1156-3944-A4E1-FECBBFBCEA3D}"/>
              </a:ext>
            </a:extLst>
          </p:cNvPr>
          <p:cNvCxnSpPr>
            <a:cxnSpLocks/>
          </p:cNvCxnSpPr>
          <p:nvPr/>
        </p:nvCxnSpPr>
        <p:spPr>
          <a:xfrm>
            <a:off x="3223846" y="4480620"/>
            <a:ext cx="1835834" cy="0"/>
          </a:xfrm>
          <a:prstGeom prst="line">
            <a:avLst/>
          </a:prstGeom>
          <a:ln w="317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C1BE23-A84D-A346-B2E4-FBDA1039E381}"/>
              </a:ext>
            </a:extLst>
          </p:cNvPr>
          <p:cNvCxnSpPr>
            <a:cxnSpLocks/>
          </p:cNvCxnSpPr>
          <p:nvPr/>
        </p:nvCxnSpPr>
        <p:spPr>
          <a:xfrm flipH="1">
            <a:off x="2866726" y="2853089"/>
            <a:ext cx="1763019" cy="0"/>
          </a:xfrm>
          <a:prstGeom prst="line">
            <a:avLst/>
          </a:prstGeom>
          <a:ln w="31750" cap="flat" cmpd="sng" algn="ctr">
            <a:solidFill>
              <a:schemeClr val="accent5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85AFCE-1F95-0A49-A1FF-C57604B62C84}"/>
              </a:ext>
            </a:extLst>
          </p:cNvPr>
          <p:cNvCxnSpPr>
            <a:cxnSpLocks/>
          </p:cNvCxnSpPr>
          <p:nvPr/>
        </p:nvCxnSpPr>
        <p:spPr>
          <a:xfrm flipV="1">
            <a:off x="5227320" y="1508760"/>
            <a:ext cx="0" cy="1111572"/>
          </a:xfrm>
          <a:prstGeom prst="line">
            <a:avLst/>
          </a:prstGeom>
          <a:ln w="31750" cap="flat" cmpd="sng" algn="ctr">
            <a:solidFill>
              <a:schemeClr val="accent5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DECD580-8C0C-1F49-BA3A-477CD74988A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223846" y="3536451"/>
            <a:ext cx="1405899" cy="30294"/>
          </a:xfrm>
          <a:prstGeom prst="line">
            <a:avLst/>
          </a:prstGeom>
          <a:ln w="31750" cap="flat" cmpd="sng" algn="ctr">
            <a:solidFill>
              <a:schemeClr val="accent5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278E89-72D4-B546-B308-BA340CFDEA2F}"/>
              </a:ext>
            </a:extLst>
          </p:cNvPr>
          <p:cNvCxnSpPr>
            <a:cxnSpLocks/>
          </p:cNvCxnSpPr>
          <p:nvPr/>
        </p:nvCxnSpPr>
        <p:spPr>
          <a:xfrm>
            <a:off x="5063037" y="3917429"/>
            <a:ext cx="0" cy="563191"/>
          </a:xfrm>
          <a:prstGeom prst="line">
            <a:avLst/>
          </a:prstGeom>
          <a:ln w="31750" cap="flat" cmpd="sng" algn="ctr">
            <a:solidFill>
              <a:schemeClr val="accent5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AAA9C51-C8B2-5947-A252-5B21A1440836}"/>
              </a:ext>
            </a:extLst>
          </p:cNvPr>
          <p:cNvSpPr txBox="1"/>
          <p:nvPr/>
        </p:nvSpPr>
        <p:spPr>
          <a:xfrm>
            <a:off x="3354264" y="4526207"/>
            <a:ext cx="140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overwrites with</a:t>
            </a:r>
          </a:p>
        </p:txBody>
      </p:sp>
      <p:sp>
        <p:nvSpPr>
          <p:cNvPr id="61" name="Isosceles Triangle 1">
            <a:extLst>
              <a:ext uri="{FF2B5EF4-FFF2-40B4-BE49-F238E27FC236}">
                <a16:creationId xmlns:a16="http://schemas.microsoft.com/office/drawing/2014/main" id="{14849D09-D4CA-0A49-A2C4-CC4296DE465F}"/>
              </a:ext>
            </a:extLst>
          </p:cNvPr>
          <p:cNvSpPr/>
          <p:nvPr/>
        </p:nvSpPr>
        <p:spPr>
          <a:xfrm rot="5400000">
            <a:off x="4680955" y="463597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125F8D-E1F4-5B47-B4B7-DDDE0129FE0E}"/>
              </a:ext>
            </a:extLst>
          </p:cNvPr>
          <p:cNvSpPr txBox="1"/>
          <p:nvPr/>
        </p:nvSpPr>
        <p:spPr>
          <a:xfrm>
            <a:off x="3438670" y="1170846"/>
            <a:ext cx="140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overwrites with</a:t>
            </a:r>
          </a:p>
        </p:txBody>
      </p:sp>
      <p:sp>
        <p:nvSpPr>
          <p:cNvPr id="63" name="Isosceles Triangle 1">
            <a:extLst>
              <a:ext uri="{FF2B5EF4-FFF2-40B4-BE49-F238E27FC236}">
                <a16:creationId xmlns:a16="http://schemas.microsoft.com/office/drawing/2014/main" id="{2BFC84BF-5A9B-FD4A-98E1-6D0EA092F154}"/>
              </a:ext>
            </a:extLst>
          </p:cNvPr>
          <p:cNvSpPr/>
          <p:nvPr/>
        </p:nvSpPr>
        <p:spPr>
          <a:xfrm rot="5400000">
            <a:off x="4765361" y="1280611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DBD828-D440-1040-9109-3DB35C4EA2D7}"/>
              </a:ext>
            </a:extLst>
          </p:cNvPr>
          <p:cNvSpPr txBox="1"/>
          <p:nvPr/>
        </p:nvSpPr>
        <p:spPr>
          <a:xfrm>
            <a:off x="3030331" y="2512125"/>
            <a:ext cx="140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overwrites with</a:t>
            </a:r>
          </a:p>
        </p:txBody>
      </p:sp>
      <p:sp>
        <p:nvSpPr>
          <p:cNvPr id="65" name="Isosceles Triangle 1">
            <a:extLst>
              <a:ext uri="{FF2B5EF4-FFF2-40B4-BE49-F238E27FC236}">
                <a16:creationId xmlns:a16="http://schemas.microsoft.com/office/drawing/2014/main" id="{1363F583-EFB0-EA4E-8951-06481C6B75C7}"/>
              </a:ext>
            </a:extLst>
          </p:cNvPr>
          <p:cNvSpPr/>
          <p:nvPr/>
        </p:nvSpPr>
        <p:spPr>
          <a:xfrm rot="5400000">
            <a:off x="4357022" y="262189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584701-DBB3-1441-9490-27147A9E5B29}"/>
              </a:ext>
            </a:extLst>
          </p:cNvPr>
          <p:cNvSpPr txBox="1"/>
          <p:nvPr/>
        </p:nvSpPr>
        <p:spPr>
          <a:xfrm>
            <a:off x="3141027" y="3562017"/>
            <a:ext cx="140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overwrites with</a:t>
            </a:r>
          </a:p>
        </p:txBody>
      </p:sp>
      <p:sp>
        <p:nvSpPr>
          <p:cNvPr id="67" name="Isosceles Triangle 1">
            <a:extLst>
              <a:ext uri="{FF2B5EF4-FFF2-40B4-BE49-F238E27FC236}">
                <a16:creationId xmlns:a16="http://schemas.microsoft.com/office/drawing/2014/main" id="{E50666E5-E52B-6349-A275-8318BD47B4C5}"/>
              </a:ext>
            </a:extLst>
          </p:cNvPr>
          <p:cNvSpPr/>
          <p:nvPr/>
        </p:nvSpPr>
        <p:spPr>
          <a:xfrm rot="5400000">
            <a:off x="4467718" y="367178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612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>
            <a:extLst>
              <a:ext uri="{FF2B5EF4-FFF2-40B4-BE49-F238E27FC236}">
                <a16:creationId xmlns:a16="http://schemas.microsoft.com/office/drawing/2014/main" id="{248FE8F0-1FCD-DD4B-BB0A-08AC7175E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098" y="707777"/>
            <a:ext cx="1500553" cy="61555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:AddCommand</a:t>
            </a:r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C76EEBCE-C405-034D-B1A0-BB7328F95B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23961" y="1340561"/>
            <a:ext cx="3079" cy="4176878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C84180-6825-324F-B7C4-A04674CCBC18}"/>
              </a:ext>
            </a:extLst>
          </p:cNvPr>
          <p:cNvSpPr/>
          <p:nvPr/>
        </p:nvSpPr>
        <p:spPr>
          <a:xfrm>
            <a:off x="2269566" y="2064915"/>
            <a:ext cx="225619" cy="278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Line 15">
            <a:extLst>
              <a:ext uri="{FF2B5EF4-FFF2-40B4-BE49-F238E27FC236}">
                <a16:creationId xmlns:a16="http://schemas.microsoft.com/office/drawing/2014/main" id="{D2787998-6E9D-9A45-A4B0-959FA0582F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013" y="2064915"/>
            <a:ext cx="1500553" cy="11126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D606CB-B5C2-104D-8A54-819D002EF3AB}"/>
              </a:ext>
            </a:extLst>
          </p:cNvPr>
          <p:cNvSpPr/>
          <p:nvPr/>
        </p:nvSpPr>
        <p:spPr>
          <a:xfrm>
            <a:off x="855960" y="1768264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execute()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F8518002-D378-5348-A6E9-E1D6E1EC3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215" y="646222"/>
            <a:ext cx="1295400" cy="61555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:TaskList</a:t>
            </a:r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B695B259-A1DE-6448-B5EA-253A19C043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4751" y="1261775"/>
            <a:ext cx="23403" cy="417687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0D632-8536-1541-9E7F-20B692F3C4DC}"/>
              </a:ext>
            </a:extLst>
          </p:cNvPr>
          <p:cNvSpPr/>
          <p:nvPr/>
        </p:nvSpPr>
        <p:spPr>
          <a:xfrm>
            <a:off x="5048422" y="2251887"/>
            <a:ext cx="219464" cy="7891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D5054728-D987-DC48-ABFD-5D39ADF78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5184" y="2251887"/>
            <a:ext cx="255016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018539EC-1B57-1F46-98C2-96687519BC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95184" y="3041016"/>
            <a:ext cx="2550161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0D397AB9-D500-FA4A-A826-8E51E417A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3554" y="646222"/>
            <a:ext cx="1295400" cy="61555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:Storage</a:t>
            </a:r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E154275F-E844-B641-B5BB-1EB79907E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1254" y="1261775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9BD196-D3C1-524F-A4B7-CD0344F73A42}"/>
              </a:ext>
            </a:extLst>
          </p:cNvPr>
          <p:cNvSpPr/>
          <p:nvPr/>
        </p:nvSpPr>
        <p:spPr>
          <a:xfrm>
            <a:off x="8171522" y="3338047"/>
            <a:ext cx="219464" cy="7891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70B02A67-D6A6-D543-8C3F-BB2366DEEC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5184" y="3352901"/>
            <a:ext cx="567633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ECD9F577-E5A2-5B43-953A-DD64CD6A58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95183" y="4127176"/>
            <a:ext cx="5676335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B30447-FA31-7643-B1DF-546557805D1F}"/>
              </a:ext>
            </a:extLst>
          </p:cNvPr>
          <p:cNvSpPr/>
          <p:nvPr/>
        </p:nvSpPr>
        <p:spPr>
          <a:xfrm>
            <a:off x="3194626" y="1953592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add()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1C2057-DF82-3C40-B2EE-D9C27D5265FF}"/>
              </a:ext>
            </a:extLst>
          </p:cNvPr>
          <p:cNvSpPr/>
          <p:nvPr/>
        </p:nvSpPr>
        <p:spPr>
          <a:xfrm>
            <a:off x="3194626" y="3347528"/>
            <a:ext cx="2654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overwriteFile(TaskList)</a:t>
            </a:r>
          </a:p>
        </p:txBody>
      </p:sp>
      <p:sp>
        <p:nvSpPr>
          <p:cNvPr id="23" name="Line 16">
            <a:extLst>
              <a:ext uri="{FF2B5EF4-FFF2-40B4-BE49-F238E27FC236}">
                <a16:creationId xmlns:a16="http://schemas.microsoft.com/office/drawing/2014/main" id="{5B2C9FF0-0129-3546-8B90-8D22A63C90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8184" y="4846240"/>
            <a:ext cx="1261381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A7D069-4D95-6140-B79B-9A337C7117E4}"/>
              </a:ext>
            </a:extLst>
          </p:cNvPr>
          <p:cNvSpPr/>
          <p:nvPr/>
        </p:nvSpPr>
        <p:spPr>
          <a:xfrm>
            <a:off x="855960" y="4846240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CommandResult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368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063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Sequence diagrams [example]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2499606" y="1964212"/>
            <a:ext cx="0" cy="468220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5242806" y="1811812"/>
            <a:ext cx="0" cy="4818564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557006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TextUI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499606" y="2802412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2475854" y="5500112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99039" y="2412994"/>
            <a:ext cx="232306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mark x y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2931076" y="5131898"/>
            <a:ext cx="213557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/>
              </a:rPr>
              <a:t>Show updated  minefield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2356112" y="1045848"/>
            <a:ext cx="304800" cy="685800"/>
            <a:chOff x="2819400" y="3124200"/>
            <a:chExt cx="304800" cy="6858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104263" y="2774231"/>
            <a:ext cx="225619" cy="278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469431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MSLogic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8077200" y="1811812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5371455" y="2966688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5472396" y="2580186"/>
            <a:ext cx="25531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markCellAt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(</a:t>
            </a: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x,y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76111" y="2962256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5359580" y="3367442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5357600" y="491726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584395" y="4503513"/>
            <a:ext cx="224900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getGameState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62256" y="4912829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5345725" y="5318015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5864282" y="5345293"/>
            <a:ext cx="171004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gameState</a:t>
            </a:r>
            <a:endParaRPr lang="en-US" sz="2000" i="1" dirty="0">
              <a:solidFill>
                <a:srgbClr val="9BBB59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218557" y="2038433"/>
            <a:ext cx="8144643" cy="3837964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6" name="Snip Single Corner Rectangle 35"/>
          <p:cNvSpPr/>
          <p:nvPr/>
        </p:nvSpPr>
        <p:spPr>
          <a:xfrm flipV="1">
            <a:off x="2218558" y="2037956"/>
            <a:ext cx="673143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82931" y="2038433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rgbClr val="00B050"/>
                </a:solidFill>
                <a:latin typeface="Calibri"/>
                <a:cs typeface="Arial" charset="0"/>
              </a:rPr>
              <a:t>loop    [until </a:t>
            </a:r>
            <a:r>
              <a:rPr lang="en-US" sz="2000" dirty="0" err="1">
                <a:solidFill>
                  <a:srgbClr val="00B050"/>
                </a:solidFill>
                <a:latin typeface="Calibri"/>
                <a:cs typeface="Arial" charset="0"/>
              </a:rPr>
              <a:t>won|lost</a:t>
            </a:r>
            <a:r>
              <a:rPr lang="en-US" sz="2000" dirty="0">
                <a:solidFill>
                  <a:srgbClr val="00B050"/>
                </a:solidFill>
                <a:latin typeface="Calibri"/>
                <a:cs typeface="Arial" charset="0"/>
              </a:rPr>
              <a:t>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18530" y="1637737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2000" dirty="0">
                <a:solidFill>
                  <a:srgbClr val="0070C0"/>
                </a:solidFill>
                <a:latin typeface="Calibri"/>
              </a:rPr>
              <a:t>Player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9182100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:Logger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9829800" y="1757084"/>
            <a:ext cx="0" cy="423160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5323781" y="3883650"/>
            <a:ext cx="438546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6055758" y="3474659"/>
            <a:ext cx="98133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log()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701007" y="3897259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5303668" y="4284404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9" grpId="0"/>
      <p:bldP spid="29" grpId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9" grpId="0"/>
      <p:bldP spid="32" grpId="0" animBg="1"/>
      <p:bldP spid="33" grpId="0" animBg="1"/>
      <p:bldP spid="34" grpId="0" animBg="1"/>
      <p:bldP spid="38" grpId="0"/>
      <p:bldP spid="40" grpId="0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Class diagrams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840256" y="2336430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192526" y="2336430"/>
            <a:ext cx="129540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B</a:t>
            </a:r>
          </a:p>
        </p:txBody>
      </p:sp>
      <p:cxnSp>
        <p:nvCxnSpPr>
          <p:cNvPr id="51" name="Elbow Connector 50"/>
          <p:cNvCxnSpPr>
            <a:stCxn id="45" idx="3"/>
            <a:endCxn id="48" idx="1"/>
          </p:cNvCxnSpPr>
          <p:nvPr/>
        </p:nvCxnSpPr>
        <p:spPr>
          <a:xfrm>
            <a:off x="3440456" y="2536485"/>
            <a:ext cx="575207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415262" y="2162544"/>
            <a:ext cx="187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multiplicity of 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45227" y="2160290"/>
            <a:ext cx="219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association label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920578" y="3369414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rgbClr val="FF0000"/>
                </a:solidFill>
                <a:latin typeface="Calibri"/>
              </a:rPr>
              <a:t>&lt;&lt;enumeration&gt;&gt;</a:t>
            </a:r>
            <a:br>
              <a:rPr lang="en-US" sz="2000" kern="0" dirty="0">
                <a:solidFill>
                  <a:srgbClr val="FF0000"/>
                </a:solidFill>
                <a:latin typeface="Calibri"/>
              </a:rPr>
            </a:b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EnumerationName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20578" y="4001155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VALUE_1</a:t>
            </a: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VALUE_2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439300" y="2497497"/>
            <a:ext cx="172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role of 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771498" y="2169926"/>
            <a:ext cx="135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role of 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36957" y="2557764"/>
            <a:ext cx="182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multiplicity of B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53615" y="3289808"/>
            <a:ext cx="134276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Superclass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34981" y="4459703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Subclass 1</a:t>
            </a:r>
          </a:p>
        </p:txBody>
      </p:sp>
      <p:sp>
        <p:nvSpPr>
          <p:cNvPr id="90" name="Isosceles Triangle 89"/>
          <p:cNvSpPr/>
          <p:nvPr/>
        </p:nvSpPr>
        <p:spPr>
          <a:xfrm>
            <a:off x="3210699" y="3713092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1" name="Elbow Connector 26"/>
          <p:cNvCxnSpPr>
            <a:stCxn id="88" idx="0"/>
            <a:endCxn id="90" idx="3"/>
          </p:cNvCxnSpPr>
          <p:nvPr/>
        </p:nvCxnSpPr>
        <p:spPr>
          <a:xfrm rot="5400000" flipH="1" flipV="1">
            <a:off x="2607765" y="3742470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92" name="Elbow Connector 26"/>
          <p:cNvCxnSpPr>
            <a:stCxn id="96" idx="0"/>
            <a:endCxn id="90" idx="3"/>
          </p:cNvCxnSpPr>
          <p:nvPr/>
        </p:nvCxnSpPr>
        <p:spPr>
          <a:xfrm rot="16200000" flipV="1">
            <a:off x="3482521" y="3707972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96" name="Rectangle 95"/>
          <p:cNvSpPr/>
          <p:nvPr/>
        </p:nvSpPr>
        <p:spPr>
          <a:xfrm>
            <a:off x="3601996" y="4463821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Subclass 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762897" y="5928372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Whole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744995" y="5928372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Part</a:t>
            </a:r>
          </a:p>
        </p:txBody>
      </p:sp>
      <p:cxnSp>
        <p:nvCxnSpPr>
          <p:cNvPr id="100" name="Elbow Connector 26"/>
          <p:cNvCxnSpPr>
            <a:cxnSpLocks/>
            <a:stCxn id="99" idx="1"/>
            <a:endCxn id="98" idx="3"/>
          </p:cNvCxnSpPr>
          <p:nvPr/>
        </p:nvCxnSpPr>
        <p:spPr>
          <a:xfrm rot="10800000">
            <a:off x="3373395" y="6128427"/>
            <a:ext cx="13716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5" name="Flowchart: Decision 104"/>
          <p:cNvSpPr/>
          <p:nvPr/>
        </p:nvSpPr>
        <p:spPr>
          <a:xfrm>
            <a:off x="3373395" y="6019961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464000" y="345913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name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464001" y="73730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attributes</a:t>
            </a:r>
          </a:p>
        </p:txBody>
      </p:sp>
      <p:sp>
        <p:nvSpPr>
          <p:cNvPr id="112" name="Rounded Rectangular Callout 111"/>
          <p:cNvSpPr/>
          <p:nvPr/>
        </p:nvSpPr>
        <p:spPr>
          <a:xfrm>
            <a:off x="4348538" y="1449846"/>
            <a:ext cx="1552833" cy="442674"/>
          </a:xfrm>
          <a:prstGeom prst="wedgeRoundRectCallout">
            <a:avLst>
              <a:gd name="adj1" fmla="val -20833"/>
              <a:gd name="adj2" fmla="val 7854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association </a:t>
            </a:r>
          </a:p>
        </p:txBody>
      </p:sp>
      <p:sp>
        <p:nvSpPr>
          <p:cNvPr id="114" name="Rounded Rectangular Callout 113"/>
          <p:cNvSpPr/>
          <p:nvPr/>
        </p:nvSpPr>
        <p:spPr>
          <a:xfrm>
            <a:off x="4327364" y="3630376"/>
            <a:ext cx="1734064" cy="442674"/>
          </a:xfrm>
          <a:prstGeom prst="wedgeRoundRectCallout">
            <a:avLst>
              <a:gd name="adj1" fmla="val -64349"/>
              <a:gd name="adj2" fmla="val 183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inheritance</a:t>
            </a:r>
          </a:p>
        </p:txBody>
      </p:sp>
      <p:sp>
        <p:nvSpPr>
          <p:cNvPr id="115" name="Rounded Rectangular Callout 114"/>
          <p:cNvSpPr/>
          <p:nvPr/>
        </p:nvSpPr>
        <p:spPr>
          <a:xfrm>
            <a:off x="3317789" y="5359468"/>
            <a:ext cx="1734064" cy="442674"/>
          </a:xfrm>
          <a:prstGeom prst="wedgeRoundRectCallout">
            <a:avLst>
              <a:gd name="adj1" fmla="val -34589"/>
              <a:gd name="adj2" fmla="val 939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composition</a:t>
            </a:r>
          </a:p>
        </p:txBody>
      </p:sp>
      <p:sp>
        <p:nvSpPr>
          <p:cNvPr id="116" name="Rounded Rectangular Callout 115"/>
          <p:cNvSpPr/>
          <p:nvPr/>
        </p:nvSpPr>
        <p:spPr>
          <a:xfrm>
            <a:off x="5802992" y="4261481"/>
            <a:ext cx="1734064" cy="442674"/>
          </a:xfrm>
          <a:prstGeom prst="wedgeRoundRectCallout">
            <a:avLst>
              <a:gd name="adj1" fmla="val 59544"/>
              <a:gd name="adj2" fmla="val 63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enumerations</a:t>
            </a:r>
          </a:p>
        </p:txBody>
      </p:sp>
      <p:sp>
        <p:nvSpPr>
          <p:cNvPr id="29" name="Isosceles Triangle 1"/>
          <p:cNvSpPr/>
          <p:nvPr/>
        </p:nvSpPr>
        <p:spPr>
          <a:xfrm rot="5400000" flipH="1">
            <a:off x="7391260" y="232132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64001" y="113807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methods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1641" y="5937261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Container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223739" y="5937261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Item</a:t>
            </a:r>
          </a:p>
        </p:txBody>
      </p:sp>
      <p:cxnSp>
        <p:nvCxnSpPr>
          <p:cNvPr id="33" name="Elbow Connector 26"/>
          <p:cNvCxnSpPr>
            <a:stCxn id="32" idx="1"/>
            <a:endCxn id="34" idx="3"/>
          </p:cNvCxnSpPr>
          <p:nvPr/>
        </p:nvCxnSpPr>
        <p:spPr>
          <a:xfrm rot="10800000" flipV="1">
            <a:off x="8080739" y="6137316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Flowchart: Decision 33"/>
          <p:cNvSpPr/>
          <p:nvPr/>
        </p:nvSpPr>
        <p:spPr>
          <a:xfrm>
            <a:off x="7852139" y="6028850"/>
            <a:ext cx="228600" cy="228600"/>
          </a:xfrm>
          <a:prstGeom prst="flowChartDecisi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7796533" y="5368357"/>
            <a:ext cx="1734064" cy="442674"/>
          </a:xfrm>
          <a:prstGeom prst="wedgeRoundRectCallout">
            <a:avLst>
              <a:gd name="adj1" fmla="val -32608"/>
              <a:gd name="adj2" fmla="val 1026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3905253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7404" y="258266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426" y="640945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visibility name : type multiplicity = default-value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8853" y="1013734"/>
            <a:ext cx="5174912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visibility name (parameter-list) : return-type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46324" y="843582"/>
            <a:ext cx="3301432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  <a:latin typeface="Calibri"/>
              </a:rPr>
              <a:t>{abstract}</a:t>
            </a:r>
            <a:br>
              <a:rPr lang="en-US" sz="2000" kern="0" dirty="0">
                <a:solidFill>
                  <a:srgbClr val="FF0000"/>
                </a:solidFill>
                <a:latin typeface="Calibri"/>
              </a:rPr>
            </a:b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AbstractClass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2938" y="1507056"/>
            <a:ext cx="3305926" cy="52438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2000" u="sng" kern="0" dirty="0" err="1">
                <a:solidFill>
                  <a:srgbClr val="FF0000"/>
                </a:solidFill>
                <a:latin typeface="Calibri"/>
              </a:rPr>
              <a:t>classLevelAttribute</a:t>
            </a:r>
            <a:endParaRPr lang="en-US" sz="2000" u="sng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45492" y="2035314"/>
            <a:ext cx="3302265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abstractOperation</a:t>
            </a: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{abstract}</a:t>
            </a:r>
          </a:p>
          <a:p>
            <a:pPr>
              <a:defRPr/>
            </a:pPr>
            <a:r>
              <a:rPr lang="en-US" sz="2000" u="sng" kern="0" dirty="0" err="1">
                <a:solidFill>
                  <a:srgbClr val="FF0000"/>
                </a:solidFill>
                <a:latin typeface="Calibri"/>
              </a:rPr>
              <a:t>classLevelOperation</a:t>
            </a:r>
            <a:endParaRPr lang="en-US" sz="2000" u="sng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4600" y="2367992"/>
            <a:ext cx="1915296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  <a:latin typeface="Calibri"/>
              </a:rPr>
              <a:t>&lt;&lt;interface&gt;&gt;</a:t>
            </a:r>
            <a:br>
              <a:rPr lang="en-US" sz="2000" kern="0" dirty="0">
                <a:solidFill>
                  <a:srgbClr val="FF0000"/>
                </a:solidFill>
                <a:latin typeface="Calibri"/>
              </a:rPr>
            </a:b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Interface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70902" y="3800804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1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3346620" y="30541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" name="Elbow Connector 26"/>
          <p:cNvCxnSpPr>
            <a:stCxn id="17" idx="0"/>
            <a:endCxn id="18" idx="3"/>
          </p:cNvCxnSpPr>
          <p:nvPr/>
        </p:nvCxnSpPr>
        <p:spPr>
          <a:xfrm rot="5400000" flipH="1" flipV="1">
            <a:off x="2743686" y="3083571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cxnSp>
        <p:nvCxnSpPr>
          <p:cNvPr id="20" name="Elbow Connector 26"/>
          <p:cNvCxnSpPr>
            <a:stCxn id="21" idx="0"/>
            <a:endCxn id="18" idx="3"/>
          </p:cNvCxnSpPr>
          <p:nvPr/>
        </p:nvCxnSpPr>
        <p:spPr>
          <a:xfrm rot="16200000" flipV="1">
            <a:off x="3618442" y="3049073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3737917" y="3804922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2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3313330" y="1746625"/>
            <a:ext cx="1396653" cy="442674"/>
          </a:xfrm>
          <a:prstGeom prst="wedgeRoundRectCallout">
            <a:avLst>
              <a:gd name="adj1" fmla="val -21302"/>
              <a:gd name="adj2" fmla="val 805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interfaces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7146325" y="222135"/>
            <a:ext cx="3274541" cy="442674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abstract/ static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72200" y="4267200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697098" y="4267200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B</a:t>
            </a:r>
          </a:p>
        </p:txBody>
      </p:sp>
      <p:cxnSp>
        <p:nvCxnSpPr>
          <p:cNvPr id="26" name="Elbow Connector 26"/>
          <p:cNvCxnSpPr>
            <a:stCxn id="25" idx="1"/>
            <a:endCxn id="24" idx="3"/>
          </p:cNvCxnSpPr>
          <p:nvPr/>
        </p:nvCxnSpPr>
        <p:spPr>
          <a:xfrm rot="10800000">
            <a:off x="7325498" y="4467255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9" name="Rounded Rectangular Callout 28"/>
          <p:cNvSpPr/>
          <p:nvPr/>
        </p:nvSpPr>
        <p:spPr>
          <a:xfrm>
            <a:off x="7830066" y="3344558"/>
            <a:ext cx="1734064" cy="442674"/>
          </a:xfrm>
          <a:prstGeom prst="wedgeRoundRectCallout">
            <a:avLst>
              <a:gd name="adj1" fmla="val -5474"/>
              <a:gd name="adj2" fmla="val 1647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navigability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32321" y="5969345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857219" y="5969345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B</a:t>
            </a:r>
          </a:p>
        </p:txBody>
      </p:sp>
      <p:cxnSp>
        <p:nvCxnSpPr>
          <p:cNvPr id="32" name="Elbow Connector 26"/>
          <p:cNvCxnSpPr>
            <a:stCxn id="31" idx="1"/>
            <a:endCxn id="30" idx="3"/>
          </p:cNvCxnSpPr>
          <p:nvPr/>
        </p:nvCxnSpPr>
        <p:spPr>
          <a:xfrm rot="10800000">
            <a:off x="7485619" y="6169400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33" name="Rounded Rectangular Callout 32"/>
          <p:cNvSpPr/>
          <p:nvPr/>
        </p:nvSpPr>
        <p:spPr>
          <a:xfrm>
            <a:off x="7477378" y="5327812"/>
            <a:ext cx="1734064" cy="442674"/>
          </a:xfrm>
          <a:prstGeom prst="wedgeRoundRectCallout">
            <a:avLst>
              <a:gd name="adj1" fmla="val -20833"/>
              <a:gd name="adj2" fmla="val 1046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dependency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325497" y="4479956"/>
            <a:ext cx="1344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109401" y="5995946"/>
            <a:ext cx="102252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03522" y="5995946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B</a:t>
            </a:r>
          </a:p>
        </p:txBody>
      </p:sp>
      <p:cxnSp>
        <p:nvCxnSpPr>
          <p:cNvPr id="35" name="Straight Connector 34"/>
          <p:cNvCxnSpPr>
            <a:stCxn id="27" idx="3"/>
            <a:endCxn id="28" idx="1"/>
          </p:cNvCxnSpPr>
          <p:nvPr/>
        </p:nvCxnSpPr>
        <p:spPr>
          <a:xfrm>
            <a:off x="3131921" y="6196001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335488" y="5267990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C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3852928" y="5651916"/>
            <a:ext cx="1" cy="5587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ular Callout 39"/>
          <p:cNvSpPr/>
          <p:nvPr/>
        </p:nvSpPr>
        <p:spPr>
          <a:xfrm>
            <a:off x="2109401" y="4610651"/>
            <a:ext cx="2143898" cy="442674"/>
          </a:xfrm>
          <a:prstGeom prst="wedgeRoundRectCallout">
            <a:avLst>
              <a:gd name="adj1" fmla="val 20281"/>
              <a:gd name="adj2" fmla="val 934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Association class</a:t>
            </a:r>
          </a:p>
        </p:txBody>
      </p:sp>
    </p:spTree>
    <p:extLst>
      <p:ext uri="{BB962C8B-B14F-4D97-AF65-F5344CB8AC3E}">
        <p14:creationId xmlns:p14="http://schemas.microsoft.com/office/powerpoint/2010/main" val="242993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2872" y="188256"/>
            <a:ext cx="3633529" cy="377170"/>
          </a:xfrm>
        </p:spPr>
        <p:txBody>
          <a:bodyPr vert="horz" lIns="87273" tIns="43637" rIns="87273" bIns="43637" rtlCol="0" anchor="ctr">
            <a:noAutofit/>
          </a:bodyPr>
          <a:lstStyle/>
          <a:p>
            <a:r>
              <a:rPr lang="en-US" sz="2400" dirty="0"/>
              <a:t>Class diagrams [example]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00471" y="1057366"/>
            <a:ext cx="1699055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Minesweeper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43671" y="1057366"/>
            <a:ext cx="12954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Minefield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110671" y="1057366"/>
            <a:ext cx="1143000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Cell</a:t>
            </a:r>
          </a:p>
        </p:txBody>
      </p:sp>
      <p:cxnSp>
        <p:nvCxnSpPr>
          <p:cNvPr id="31" name="Elbow Connector 26"/>
          <p:cNvCxnSpPr>
            <a:stCxn id="30" idx="1"/>
            <a:endCxn id="52" idx="3"/>
          </p:cNvCxnSpPr>
          <p:nvPr/>
        </p:nvCxnSpPr>
        <p:spPr>
          <a:xfrm rot="10800000" flipV="1">
            <a:off x="5967671" y="1257421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5" idx="3"/>
            <a:endCxn id="29" idx="1"/>
          </p:cNvCxnSpPr>
          <p:nvPr/>
        </p:nvCxnSpPr>
        <p:spPr>
          <a:xfrm>
            <a:off x="3399525" y="1257421"/>
            <a:ext cx="1044146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6130369" y="2200366"/>
            <a:ext cx="136130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MinedCell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53400" y="14272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2000" b="1" kern="0" dirty="0">
                <a:solidFill>
                  <a:sysClr val="windowText" lastClr="000000"/>
                </a:solidFill>
                <a:latin typeface="Calibri"/>
              </a:rPr>
              <a:t>&lt;</a:t>
            </a: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adjacent to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761462" y="2200366"/>
            <a:ext cx="269377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MineFreeCell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7567871" y="145375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9" name="Elbow Connector 26"/>
          <p:cNvCxnSpPr>
            <a:stCxn id="33" idx="0"/>
            <a:endCxn id="38" idx="3"/>
          </p:cNvCxnSpPr>
          <p:nvPr/>
        </p:nvCxnSpPr>
        <p:spPr>
          <a:xfrm rot="5400000" flipH="1" flipV="1">
            <a:off x="6949491" y="1467687"/>
            <a:ext cx="594211" cy="87115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Elbow Connector 26"/>
          <p:cNvCxnSpPr>
            <a:stCxn id="37" idx="0"/>
            <a:endCxn id="38" idx="3"/>
          </p:cNvCxnSpPr>
          <p:nvPr/>
        </p:nvCxnSpPr>
        <p:spPr>
          <a:xfrm rot="16200000" flipV="1">
            <a:off x="8098156" y="1190173"/>
            <a:ext cx="594211" cy="142617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6365147" y="3190966"/>
            <a:ext cx="89792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Mine</a:t>
            </a:r>
          </a:p>
        </p:txBody>
      </p:sp>
      <p:cxnSp>
        <p:nvCxnSpPr>
          <p:cNvPr id="42" name="Elbow Connector 26"/>
          <p:cNvCxnSpPr>
            <a:stCxn id="41" idx="0"/>
            <a:endCxn id="33" idx="2"/>
          </p:cNvCxnSpPr>
          <p:nvPr/>
        </p:nvCxnSpPr>
        <p:spPr>
          <a:xfrm rot="16200000" flipV="1">
            <a:off x="6517320" y="2894177"/>
            <a:ext cx="590490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3" name="Elbow Connector 26"/>
          <p:cNvCxnSpPr>
            <a:stCxn id="30" idx="0"/>
            <a:endCxn id="30" idx="3"/>
          </p:cNvCxnSpPr>
          <p:nvPr/>
        </p:nvCxnSpPr>
        <p:spPr>
          <a:xfrm rot="16200000" flipH="1">
            <a:off x="7867894" y="871643"/>
            <a:ext cx="200055" cy="571500"/>
          </a:xfrm>
          <a:prstGeom prst="bentConnector4">
            <a:avLst>
              <a:gd name="adj1" fmla="val -253380"/>
              <a:gd name="adj2" fmla="val 27101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7110671" y="6917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3..8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53671" y="12251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3..8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82071" y="282535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77271" y="92035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100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99919" y="920355"/>
            <a:ext cx="64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0..1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5739071" y="1148955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36827" y="1461992"/>
            <a:ext cx="158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played on &gt;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761462" y="2588020"/>
            <a:ext cx="2699951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digit: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54194" y="2046031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&lt;&lt;enumeration&gt;&gt;</a:t>
            </a:r>
            <a:br>
              <a:rPr lang="en-US" sz="2000" kern="0" dirty="0">
                <a:solidFill>
                  <a:sysClr val="windowText" lastClr="000000"/>
                </a:solidFill>
                <a:latin typeface="Calibri"/>
              </a:rPr>
            </a:b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54194" y="2724286"/>
            <a:ext cx="2362200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0,1,2,3,4,5,6,7,8 </a:t>
            </a:r>
          </a:p>
        </p:txBody>
      </p:sp>
      <p:sp>
        <p:nvSpPr>
          <p:cNvPr id="45" name="Isosceles Triangle 1"/>
          <p:cNvSpPr/>
          <p:nvPr/>
        </p:nvSpPr>
        <p:spPr>
          <a:xfrm rot="5400000" flipH="1">
            <a:off x="4389820" y="162653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Isosceles Triangle 1"/>
          <p:cNvSpPr/>
          <p:nvPr/>
        </p:nvSpPr>
        <p:spPr>
          <a:xfrm rot="16200000">
            <a:off x="8295895" y="28114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3" name="Elbow Connector 52"/>
          <p:cNvCxnSpPr>
            <a:stCxn id="58" idx="2"/>
            <a:endCxn id="56" idx="2"/>
          </p:cNvCxnSpPr>
          <p:nvPr/>
        </p:nvCxnSpPr>
        <p:spPr>
          <a:xfrm rot="5400000" flipH="1" flipV="1">
            <a:off x="6255232" y="268192"/>
            <a:ext cx="136266" cy="5576143"/>
          </a:xfrm>
          <a:prstGeom prst="bentConnector3">
            <a:avLst>
              <a:gd name="adj1" fmla="val -513008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6206927" y="4038600"/>
            <a:ext cx="4238368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>
                <a:solidFill>
                  <a:prstClr val="black"/>
                </a:solidFill>
                <a:latin typeface="Calibri"/>
              </a:rPr>
              <a:t>Table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6206927" y="4434014"/>
            <a:ext cx="4238368" cy="1105933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- number: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- chairs: Chair [0..6] = null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totalTables</a:t>
            </a:r>
            <a:r>
              <a:rPr lang="en-US" sz="2000" u="sng" dirty="0">
                <a:solidFill>
                  <a:prstClr val="black"/>
                </a:solidFill>
                <a:latin typeface="Calibri"/>
              </a:rPr>
              <a:t>: Integer</a:t>
            </a:r>
            <a:br>
              <a:rPr lang="en-US" sz="2000" u="sng" dirty="0">
                <a:solidFill>
                  <a:prstClr val="black"/>
                </a:solidFill>
                <a:latin typeface="Calibri"/>
              </a:rPr>
            </a:br>
            <a:endParaRPr lang="en-US" sz="2000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6202371" y="5358714"/>
            <a:ext cx="4242923" cy="133041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getNumber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( ):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setNumber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(n: Integer) 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getTotal</a:t>
            </a:r>
            <a:r>
              <a:rPr lang="en-US" sz="2000" u="sng" dirty="0">
                <a:solidFill>
                  <a:prstClr val="black"/>
                </a:solidFill>
                <a:latin typeface="Calibri"/>
              </a:rPr>
              <a:t>( ): Integer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+ Table(n: Integer, p: Integer)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1985035" y="4734697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Customer</a:t>
            </a:r>
          </a:p>
        </p:txBody>
      </p:sp>
      <p:cxnSp>
        <p:nvCxnSpPr>
          <p:cNvPr id="62" name="Elbow Connector 16"/>
          <p:cNvCxnSpPr>
            <a:stCxn id="61" idx="3"/>
            <a:endCxn id="59" idx="1"/>
          </p:cNvCxnSpPr>
          <p:nvPr/>
        </p:nvCxnSpPr>
        <p:spPr>
          <a:xfrm>
            <a:off x="4019781" y="4963298"/>
            <a:ext cx="2187146" cy="236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8"/>
          <p:cNvSpPr txBox="1"/>
          <p:nvPr/>
        </p:nvSpPr>
        <p:spPr>
          <a:xfrm>
            <a:off x="5823867" y="4625547"/>
            <a:ext cx="32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*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605971" y="67456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neighbor</a:t>
            </a:r>
          </a:p>
        </p:txBody>
      </p:sp>
      <p:sp>
        <p:nvSpPr>
          <p:cNvPr id="51" name="Flowchart: Decision 50"/>
          <p:cNvSpPr/>
          <p:nvPr/>
        </p:nvSpPr>
        <p:spPr>
          <a:xfrm>
            <a:off x="2890375" y="5511401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38262" y="5539946"/>
            <a:ext cx="1429137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Reservation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438264" y="5939764"/>
            <a:ext cx="1429137" cy="707886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startTime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endTime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67" name="Straight Connector 36"/>
          <p:cNvCxnSpPr/>
          <p:nvPr/>
        </p:nvCxnSpPr>
        <p:spPr>
          <a:xfrm>
            <a:off x="5130390" y="5004029"/>
            <a:ext cx="1" cy="558732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1977470" y="5764715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 err="1">
                <a:solidFill>
                  <a:prstClr val="black"/>
                </a:solidFill>
                <a:latin typeface="Calibri"/>
              </a:rPr>
              <a:t>LoyaltyProgram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9" name="Elbow Connector 16"/>
          <p:cNvCxnSpPr>
            <a:stCxn id="51" idx="0"/>
            <a:endCxn id="61" idx="2"/>
          </p:cNvCxnSpPr>
          <p:nvPr/>
        </p:nvCxnSpPr>
        <p:spPr>
          <a:xfrm rot="16200000" flipV="1">
            <a:off x="2843790" y="5350516"/>
            <a:ext cx="319504" cy="2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4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7122893" y="2730295"/>
            <a:ext cx="15444" cy="380007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5ABFF1B-1143-47B9-B12B-52BB62EDC4CB}"/>
              </a:ext>
            </a:extLst>
          </p:cNvPr>
          <p:cNvSpPr/>
          <p:nvPr/>
        </p:nvSpPr>
        <p:spPr>
          <a:xfrm>
            <a:off x="7007334" y="3187290"/>
            <a:ext cx="293218" cy="32044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F19672C5-13E6-418E-887F-7D170DE0C7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5423" y="4234394"/>
            <a:ext cx="1591716" cy="17056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Line 15">
            <a:extLst>
              <a:ext uri="{FF2B5EF4-FFF2-40B4-BE49-F238E27FC236}">
                <a16:creationId xmlns:a16="http://schemas.microsoft.com/office/drawing/2014/main" id="{A69313BF-166F-4B49-9DEA-9E0A1F5EB7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03898" y="4062564"/>
            <a:ext cx="1528076" cy="1"/>
          </a:xfrm>
          <a:prstGeom prst="line">
            <a:avLst/>
          </a:prstGeom>
          <a:ln w="19050">
            <a:headEnd/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9032065" y="2742250"/>
            <a:ext cx="5795" cy="3793652"/>
          </a:xfrm>
          <a:prstGeom prst="line">
            <a:avLst/>
          </a:prstGeom>
          <a:ln>
            <a:solidFill>
              <a:schemeClr val="accent6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Text Box 25">
            <a:extLst>
              <a:ext uri="{FF2B5EF4-FFF2-40B4-BE49-F238E27FC236}">
                <a16:creationId xmlns:a16="http://schemas.microsoft.com/office/drawing/2014/main" id="{1189FD9E-B3C2-4998-9348-C05164D1C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407" y="1155473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execute()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H="1">
            <a:off x="2485352" y="1033485"/>
            <a:ext cx="16642" cy="5644639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5263714" y="1393666"/>
            <a:ext cx="37225" cy="5278916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425509" y="470335"/>
            <a:ext cx="2262894" cy="6155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marL="0" marR="0" lvl="0" indent="0" algn="ctr" defTabSz="87273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CalendarCommand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653620" y="3178454"/>
            <a:ext cx="4353714" cy="8836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2633805" y="2344247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58389" y="1661723"/>
            <a:ext cx="241101" cy="317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86649" y="2742250"/>
            <a:ext cx="293218" cy="2739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367565" y="2529167"/>
            <a:ext cx="1295400" cy="351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marL="0" marR="0" lvl="0" indent="0" algn="ctr" defTabSz="87273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TaskList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34B9F454-F071-42B2-AF83-6FE3EEC33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467" y="1085888"/>
            <a:ext cx="1544836" cy="61555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marL="0" marR="0" lvl="0" indent="0" algn="ctr" defTabSz="87273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CalendarParser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 Box 25">
            <a:extLst>
              <a:ext uri="{FF2B5EF4-FFF2-40B4-BE49-F238E27FC236}">
                <a16:creationId xmlns:a16="http://schemas.microsoft.com/office/drawing/2014/main" id="{19480AA3-B70D-4FCB-8341-A878C7D12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408" y="2011066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getMonth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FCD998-627A-410F-B0A7-8BC4F7F341EC}"/>
              </a:ext>
            </a:extLst>
          </p:cNvPr>
          <p:cNvSpPr/>
          <p:nvPr/>
        </p:nvSpPr>
        <p:spPr>
          <a:xfrm>
            <a:off x="2365354" y="1416634"/>
            <a:ext cx="316842" cy="50202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1CD1D1-E282-4068-A8A9-10BE617F42C3}"/>
              </a:ext>
            </a:extLst>
          </p:cNvPr>
          <p:cNvGrpSpPr/>
          <p:nvPr/>
        </p:nvGrpSpPr>
        <p:grpSpPr>
          <a:xfrm>
            <a:off x="5158389" y="6547876"/>
            <a:ext cx="271548" cy="289972"/>
            <a:chOff x="9734926" y="5880286"/>
            <a:chExt cx="271548" cy="2899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F3A121D-7383-4BFE-8646-8105C8AD615B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B7183C-57DE-44F4-B293-C4667A79E444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82C1FDB-D62B-48D6-94EA-E51CD8B51A49}"/>
              </a:ext>
            </a:extLst>
          </p:cNvPr>
          <p:cNvGrpSpPr/>
          <p:nvPr/>
        </p:nvGrpSpPr>
        <p:grpSpPr>
          <a:xfrm>
            <a:off x="5381030" y="4879207"/>
            <a:ext cx="4530979" cy="1356777"/>
            <a:chOff x="3405168" y="3632054"/>
            <a:chExt cx="6175391" cy="2549857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64919D8-C3F7-4588-9ACF-020DEC355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168" y="3650229"/>
              <a:ext cx="6175391" cy="2531682"/>
            </a:xfrm>
            <a:prstGeom prst="rect">
              <a:avLst/>
            </a:prstGeom>
            <a:noFill/>
            <a:ln w="19050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87273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					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B32D520-C97A-45B2-82F9-C57C82384663}"/>
                </a:ext>
              </a:extLst>
            </p:cNvPr>
            <p:cNvGrpSpPr/>
            <p:nvPr/>
          </p:nvGrpSpPr>
          <p:grpSpPr>
            <a:xfrm>
              <a:off x="3405168" y="3632054"/>
              <a:ext cx="3869604" cy="432817"/>
              <a:chOff x="572350" y="3371930"/>
              <a:chExt cx="3869604" cy="432817"/>
            </a:xfrm>
          </p:grpSpPr>
          <p:sp>
            <p:nvSpPr>
              <p:cNvPr id="54" name="Snip Single Corner Rectangle 35">
                <a:extLst>
                  <a:ext uri="{FF2B5EF4-FFF2-40B4-BE49-F238E27FC236}">
                    <a16:creationId xmlns:a16="http://schemas.microsoft.com/office/drawing/2014/main" id="{063C4FBF-9130-49DD-A560-8EA1E0DDAB1C}"/>
                  </a:ext>
                </a:extLst>
              </p:cNvPr>
              <p:cNvSpPr/>
              <p:nvPr/>
            </p:nvSpPr>
            <p:spPr>
              <a:xfrm flipV="1">
                <a:off x="578546" y="3401998"/>
                <a:ext cx="518310" cy="320865"/>
              </a:xfrm>
              <a:prstGeom prst="snip1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727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A7C7916-A4FF-4FCA-A82D-CD0ED9AE6CBB}"/>
                  </a:ext>
                </a:extLst>
              </p:cNvPr>
              <p:cNvSpPr/>
              <p:nvPr/>
            </p:nvSpPr>
            <p:spPr bwMode="auto">
              <a:xfrm>
                <a:off x="572350" y="3371930"/>
                <a:ext cx="3869604" cy="4328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7273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Arial" charset="0"/>
                  </a:rPr>
                  <a:t>loop      [ remaining weeks in month]</a:t>
                </a:r>
              </a:p>
            </p:txBody>
          </p:sp>
        </p:grpSp>
      </p:grpSp>
      <p:sp>
        <p:nvSpPr>
          <p:cNvPr id="67" name="Text Box 25">
            <a:extLst>
              <a:ext uri="{FF2B5EF4-FFF2-40B4-BE49-F238E27FC236}">
                <a16:creationId xmlns:a16="http://schemas.microsoft.com/office/drawing/2014/main" id="{4EB2540D-2FAE-47EE-B24C-A07EA5141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4128" y="2612027"/>
            <a:ext cx="2323069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GenerateCalendar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</p:txBody>
      </p:sp>
      <p:sp>
        <p:nvSpPr>
          <p:cNvPr id="69" name="Line 16">
            <a:extLst>
              <a:ext uri="{FF2B5EF4-FFF2-40B4-BE49-F238E27FC236}">
                <a16:creationId xmlns:a16="http://schemas.microsoft.com/office/drawing/2014/main" id="{6BEA7FF7-00FF-4FED-B467-86903AC266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2195" y="6391747"/>
            <a:ext cx="458428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Text Box 25">
            <a:extLst>
              <a:ext uri="{FF2B5EF4-FFF2-40B4-BE49-F238E27FC236}">
                <a16:creationId xmlns:a16="http://schemas.microsoft.com/office/drawing/2014/main" id="{BDE7CF24-5BFF-4176-9754-A922A36D6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87" y="6118699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CommandResult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6346067-ED40-4770-A5E5-484C26DE8842}"/>
              </a:ext>
            </a:extLst>
          </p:cNvPr>
          <p:cNvGrpSpPr/>
          <p:nvPr/>
        </p:nvGrpSpPr>
        <p:grpSpPr>
          <a:xfrm>
            <a:off x="2362657" y="6535910"/>
            <a:ext cx="271548" cy="289972"/>
            <a:chOff x="9734926" y="5880286"/>
            <a:chExt cx="271548" cy="289972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1967C9-4989-4CDF-9053-14EC141C5985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3BBE038-A28B-450A-B215-7E050E9A1FBB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331CDBE-1CE2-46F6-BA01-53799D013B77}"/>
              </a:ext>
            </a:extLst>
          </p:cNvPr>
          <p:cNvGrpSpPr/>
          <p:nvPr/>
        </p:nvGrpSpPr>
        <p:grpSpPr>
          <a:xfrm>
            <a:off x="8882262" y="6448537"/>
            <a:ext cx="271548" cy="289972"/>
            <a:chOff x="9734926" y="5880286"/>
            <a:chExt cx="271548" cy="28997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6E94CF6-F3D4-40CD-988F-6ED0ACAE980C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30D91BA-BFA8-4CFD-9150-D3CA0548F282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Line 16">
            <a:extLst>
              <a:ext uri="{FF2B5EF4-FFF2-40B4-BE49-F238E27FC236}">
                <a16:creationId xmlns:a16="http://schemas.microsoft.com/office/drawing/2014/main" id="{7D54969C-10AB-4C77-841B-A9CA4AAFC1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712" y="6445801"/>
            <a:ext cx="2064945" cy="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Line 15">
            <a:extLst>
              <a:ext uri="{FF2B5EF4-FFF2-40B4-BE49-F238E27FC236}">
                <a16:creationId xmlns:a16="http://schemas.microsoft.com/office/drawing/2014/main" id="{E5073EAC-BC51-499E-9C9B-3419E1967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682" y="1418954"/>
            <a:ext cx="192255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Text Box 25">
            <a:extLst>
              <a:ext uri="{FF2B5EF4-FFF2-40B4-BE49-F238E27FC236}">
                <a16:creationId xmlns:a16="http://schemas.microsoft.com/office/drawing/2014/main" id="{D2F60C31-6FCE-4A6E-93FF-0334D070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8559" y="1297556"/>
            <a:ext cx="200301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CalendarParser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EB46390-D2B3-47F6-8D48-63A0C55BBD60}"/>
              </a:ext>
            </a:extLst>
          </p:cNvPr>
          <p:cNvGrpSpPr/>
          <p:nvPr/>
        </p:nvGrpSpPr>
        <p:grpSpPr>
          <a:xfrm>
            <a:off x="6986649" y="6464960"/>
            <a:ext cx="271548" cy="289972"/>
            <a:chOff x="9734926" y="5880286"/>
            <a:chExt cx="271548" cy="289972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F7D4965-EEF0-4DF4-8C23-972D86F4C1D1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3127CFE-A438-40DD-AC12-EEC7A919F1F8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3909462-980E-49BA-A79B-601ED2F79C8A}"/>
              </a:ext>
            </a:extLst>
          </p:cNvPr>
          <p:cNvGrpSpPr/>
          <p:nvPr/>
        </p:nvGrpSpPr>
        <p:grpSpPr>
          <a:xfrm>
            <a:off x="1414707" y="2112499"/>
            <a:ext cx="4519816" cy="388297"/>
            <a:chOff x="1443619" y="3517544"/>
            <a:chExt cx="6499604" cy="125539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EC5C153-79DE-41C6-82B0-788D2B428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619" y="3517544"/>
              <a:ext cx="6499604" cy="1255392"/>
            </a:xfrm>
            <a:prstGeom prst="rect">
              <a:avLst/>
            </a:prstGeom>
            <a:grpFill/>
            <a:ln w="19050" algn="ctr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87273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					</a:t>
              </a:r>
            </a:p>
          </p:txBody>
        </p:sp>
        <p:sp>
          <p:nvSpPr>
            <p:cNvPr id="83" name="Snip Single Corner Rectangle 35">
              <a:extLst>
                <a:ext uri="{FF2B5EF4-FFF2-40B4-BE49-F238E27FC236}">
                  <a16:creationId xmlns:a16="http://schemas.microsoft.com/office/drawing/2014/main" id="{392479F5-6592-4506-91EB-D0F54468E63D}"/>
                </a:ext>
              </a:extLst>
            </p:cNvPr>
            <p:cNvSpPr/>
            <p:nvPr/>
          </p:nvSpPr>
          <p:spPr>
            <a:xfrm flipV="1">
              <a:off x="1448969" y="3524826"/>
              <a:ext cx="817461" cy="49773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8AED3EE-F3C1-4911-AE8B-EC89F882E288}"/>
                </a:ext>
              </a:extLst>
            </p:cNvPr>
            <p:cNvSpPr/>
            <p:nvPr/>
          </p:nvSpPr>
          <p:spPr bwMode="auto">
            <a:xfrm>
              <a:off x="1655994" y="3564292"/>
              <a:ext cx="4253580" cy="449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7273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ref      get details for requested month </a:t>
              </a:r>
            </a:p>
          </p:txBody>
        </p:sp>
      </p:grpSp>
      <p:sp>
        <p:nvSpPr>
          <p:cNvPr id="85" name="Line 15">
            <a:extLst>
              <a:ext uri="{FF2B5EF4-FFF2-40B4-BE49-F238E27FC236}">
                <a16:creationId xmlns:a16="http://schemas.microsoft.com/office/drawing/2014/main" id="{4133AA8F-1B3F-467C-BE49-27499E197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0144" y="1543392"/>
            <a:ext cx="180532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Line 15">
            <a:extLst>
              <a:ext uri="{FF2B5EF4-FFF2-40B4-BE49-F238E27FC236}">
                <a16:creationId xmlns:a16="http://schemas.microsoft.com/office/drawing/2014/main" id="{E9A38F63-9E0E-4838-B6AF-C22826EBE7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0144" y="2644607"/>
            <a:ext cx="3728096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413885" y="2260797"/>
            <a:ext cx="1754051" cy="61555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marL="0" marR="0" lvl="0" indent="0" algn="ctr" defTabSz="87273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GenerateCalendar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ABFA091-FC01-4CFB-BE80-AAB937585F01}"/>
              </a:ext>
            </a:extLst>
          </p:cNvPr>
          <p:cNvGrpSpPr/>
          <p:nvPr/>
        </p:nvGrpSpPr>
        <p:grpSpPr>
          <a:xfrm>
            <a:off x="6398240" y="3391006"/>
            <a:ext cx="3011790" cy="277944"/>
            <a:chOff x="1315245" y="3364810"/>
            <a:chExt cx="8426543" cy="156705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042FEA4-AAB2-4CEF-BC2B-48E16CA52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619" y="3517550"/>
              <a:ext cx="6499604" cy="1414318"/>
            </a:xfrm>
            <a:prstGeom prst="rect">
              <a:avLst/>
            </a:prstGeom>
            <a:grpFill/>
            <a:ln w="19050" algn="ctr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87273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				</a:t>
              </a:r>
            </a:p>
          </p:txBody>
        </p:sp>
        <p:sp>
          <p:nvSpPr>
            <p:cNvPr id="95" name="Snip Single Corner Rectangle 35">
              <a:extLst>
                <a:ext uri="{FF2B5EF4-FFF2-40B4-BE49-F238E27FC236}">
                  <a16:creationId xmlns:a16="http://schemas.microsoft.com/office/drawing/2014/main" id="{CD497430-3EA1-4B87-8C8E-7381B5B890BC}"/>
                </a:ext>
              </a:extLst>
            </p:cNvPr>
            <p:cNvSpPr/>
            <p:nvPr/>
          </p:nvSpPr>
          <p:spPr>
            <a:xfrm flipV="1">
              <a:off x="1448968" y="3524814"/>
              <a:ext cx="1146207" cy="898552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762508F-8C4A-4FB5-B222-9363711A1FC6}"/>
                </a:ext>
              </a:extLst>
            </p:cNvPr>
            <p:cNvSpPr/>
            <p:nvPr/>
          </p:nvSpPr>
          <p:spPr bwMode="auto">
            <a:xfrm>
              <a:off x="1315245" y="3364810"/>
              <a:ext cx="8426543" cy="1159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7273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ref      Format calendar headers</a:t>
              </a:r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C4D13DF5-0276-4E7F-9B03-8F0D52EF48EC}"/>
              </a:ext>
            </a:extLst>
          </p:cNvPr>
          <p:cNvSpPr/>
          <p:nvPr/>
        </p:nvSpPr>
        <p:spPr>
          <a:xfrm>
            <a:off x="8924765" y="4070333"/>
            <a:ext cx="296376" cy="172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Text Box 25">
            <a:extLst>
              <a:ext uri="{FF2B5EF4-FFF2-40B4-BE49-F238E27FC236}">
                <a16:creationId xmlns:a16="http://schemas.microsoft.com/office/drawing/2014/main" id="{77133535-3018-47F6-B1D7-EB34214B0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940" y="4210016"/>
            <a:ext cx="2323069" cy="2616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 of tasks</a:t>
            </a:r>
          </a:p>
        </p:txBody>
      </p:sp>
      <p:sp>
        <p:nvSpPr>
          <p:cNvPr id="103" name="Text Box 25">
            <a:extLst>
              <a:ext uri="{FF2B5EF4-FFF2-40B4-BE49-F238E27FC236}">
                <a16:creationId xmlns:a16="http://schemas.microsoft.com/office/drawing/2014/main" id="{0B318B14-A1CA-410D-9C79-7B0B89F05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9911" y="3871557"/>
            <a:ext cx="1552157" cy="25391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 err="1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categoryCounter</a:t>
            </a: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B5526B1-8D8A-40EE-9B56-4AA9EA0E9BD8}"/>
              </a:ext>
            </a:extLst>
          </p:cNvPr>
          <p:cNvSpPr/>
          <p:nvPr/>
        </p:nvSpPr>
        <p:spPr>
          <a:xfrm>
            <a:off x="7152536" y="3993206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9" name="Group 40">
            <a:extLst>
              <a:ext uri="{FF2B5EF4-FFF2-40B4-BE49-F238E27FC236}">
                <a16:creationId xmlns:a16="http://schemas.microsoft.com/office/drawing/2014/main" id="{3BA7EB1E-20DF-44F4-8C76-E8DFB73B8F71}"/>
              </a:ext>
            </a:extLst>
          </p:cNvPr>
          <p:cNvGrpSpPr/>
          <p:nvPr/>
        </p:nvGrpSpPr>
        <p:grpSpPr>
          <a:xfrm>
            <a:off x="7291770" y="3779652"/>
            <a:ext cx="276298" cy="210814"/>
            <a:chOff x="2660072" y="4394662"/>
            <a:chExt cx="276298" cy="210814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6B9D107-820F-4AA3-AD4F-DE4DE997E058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1FB4FB-2681-4781-926A-CEF906F92452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6EFBD61-F49B-4EE3-BB48-B6E173E3A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0749" y="4486500"/>
              <a:ext cx="178129" cy="118976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 Box 25">
            <a:extLst>
              <a:ext uri="{FF2B5EF4-FFF2-40B4-BE49-F238E27FC236}">
                <a16:creationId xmlns:a16="http://schemas.microsoft.com/office/drawing/2014/main" id="{2FA7EDCD-8948-46BF-9344-7A36E6381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3576" y="3661272"/>
            <a:ext cx="2323069" cy="2616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 err="1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printFirstRow</a:t>
            </a: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</p:txBody>
      </p:sp>
      <p:sp>
        <p:nvSpPr>
          <p:cNvPr id="114" name="Line 16">
            <a:extLst>
              <a:ext uri="{FF2B5EF4-FFF2-40B4-BE49-F238E27FC236}">
                <a16:creationId xmlns:a16="http://schemas.microsoft.com/office/drawing/2014/main" id="{A4881755-4084-48F5-AB40-BF2F2D51EA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72075" y="5592917"/>
            <a:ext cx="1710047" cy="879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Line 15">
            <a:extLst>
              <a:ext uri="{FF2B5EF4-FFF2-40B4-BE49-F238E27FC236}">
                <a16:creationId xmlns:a16="http://schemas.microsoft.com/office/drawing/2014/main" id="{657FED69-A352-4977-BDE3-291523E49E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80553" y="5404910"/>
            <a:ext cx="1528076" cy="1"/>
          </a:xfrm>
          <a:prstGeom prst="line">
            <a:avLst/>
          </a:prstGeom>
          <a:ln w="19050">
            <a:headEnd/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6764934-2876-4CED-997F-095E9454CC22}"/>
              </a:ext>
            </a:extLst>
          </p:cNvPr>
          <p:cNvSpPr/>
          <p:nvPr/>
        </p:nvSpPr>
        <p:spPr>
          <a:xfrm>
            <a:off x="8901419" y="5400110"/>
            <a:ext cx="319721" cy="201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Text Box 25">
            <a:extLst>
              <a:ext uri="{FF2B5EF4-FFF2-40B4-BE49-F238E27FC236}">
                <a16:creationId xmlns:a16="http://schemas.microsoft.com/office/drawing/2014/main" id="{A8A0ADB2-73EB-4D28-B619-BDC1A3F75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307" y="5231591"/>
            <a:ext cx="1678758" cy="26072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 err="1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categoryCounter</a:t>
            </a: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8F7F8FC-5375-4795-B616-8A4DB69D3A97}"/>
              </a:ext>
            </a:extLst>
          </p:cNvPr>
          <p:cNvSpPr/>
          <p:nvPr/>
        </p:nvSpPr>
        <p:spPr>
          <a:xfrm>
            <a:off x="7129191" y="5335552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9" name="Group 40">
            <a:extLst>
              <a:ext uri="{FF2B5EF4-FFF2-40B4-BE49-F238E27FC236}">
                <a16:creationId xmlns:a16="http://schemas.microsoft.com/office/drawing/2014/main" id="{446D8A07-B424-4DBD-89AF-37F4F72176FE}"/>
              </a:ext>
            </a:extLst>
          </p:cNvPr>
          <p:cNvGrpSpPr/>
          <p:nvPr/>
        </p:nvGrpSpPr>
        <p:grpSpPr>
          <a:xfrm>
            <a:off x="7268425" y="5121998"/>
            <a:ext cx="276298" cy="210814"/>
            <a:chOff x="2660072" y="4394662"/>
            <a:chExt cx="276298" cy="21081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843B511-FDAB-4C38-BA58-5DAF673A4881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B02A1AB-9763-4CC9-9BB8-6E4658081719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360021B-91C6-406A-8864-52E32BBE5A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0749" y="4486500"/>
              <a:ext cx="178129" cy="118976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 Box 25">
            <a:extLst>
              <a:ext uri="{FF2B5EF4-FFF2-40B4-BE49-F238E27FC236}">
                <a16:creationId xmlns:a16="http://schemas.microsoft.com/office/drawing/2014/main" id="{DB4746EA-84A7-4342-A99B-03CA21648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0231" y="5003618"/>
            <a:ext cx="2323069" cy="2616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 err="1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printRow</a:t>
            </a: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</p:txBody>
      </p:sp>
      <p:sp>
        <p:nvSpPr>
          <p:cNvPr id="124" name="Text Box 25">
            <a:extLst>
              <a:ext uri="{FF2B5EF4-FFF2-40B4-BE49-F238E27FC236}">
                <a16:creationId xmlns:a16="http://schemas.microsoft.com/office/drawing/2014/main" id="{C900818F-4627-41C0-8D53-93B59BF93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830" y="5578617"/>
            <a:ext cx="1420305" cy="25391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 of tasks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7AA6123-BCF9-4158-87BE-4B1DC3C809C9}"/>
              </a:ext>
            </a:extLst>
          </p:cNvPr>
          <p:cNvSpPr/>
          <p:nvPr/>
        </p:nvSpPr>
        <p:spPr>
          <a:xfrm>
            <a:off x="7180693" y="4583796"/>
            <a:ext cx="167437" cy="232206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0" name="Group 40">
            <a:extLst>
              <a:ext uri="{FF2B5EF4-FFF2-40B4-BE49-F238E27FC236}">
                <a16:creationId xmlns:a16="http://schemas.microsoft.com/office/drawing/2014/main" id="{12B18F26-FC10-4EF9-ACF0-1107074DB698}"/>
              </a:ext>
            </a:extLst>
          </p:cNvPr>
          <p:cNvGrpSpPr/>
          <p:nvPr/>
        </p:nvGrpSpPr>
        <p:grpSpPr>
          <a:xfrm>
            <a:off x="7286945" y="4520589"/>
            <a:ext cx="184048" cy="124155"/>
            <a:chOff x="2660072" y="4394662"/>
            <a:chExt cx="276298" cy="21059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6AADCC9-C50B-44CC-8539-2E698F1D7A4F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EC5B45-224C-42EC-AE19-74FCD9D0953C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5B501BF-617B-4CFB-A641-B4C909C2F71D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 Box 25">
            <a:extLst>
              <a:ext uri="{FF2B5EF4-FFF2-40B4-BE49-F238E27FC236}">
                <a16:creationId xmlns:a16="http://schemas.microsoft.com/office/drawing/2014/main" id="{6151DBB8-E759-4DDA-B35D-A2CB27EA5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7057" y="4534060"/>
            <a:ext cx="1261874" cy="25391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 err="1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printLine</a:t>
            </a: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70E7771-C079-40B1-B8C1-42A97F797879}"/>
              </a:ext>
            </a:extLst>
          </p:cNvPr>
          <p:cNvSpPr/>
          <p:nvPr/>
        </p:nvSpPr>
        <p:spPr>
          <a:xfrm>
            <a:off x="7210233" y="5924684"/>
            <a:ext cx="167437" cy="232206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6" name="Group 40">
            <a:extLst>
              <a:ext uri="{FF2B5EF4-FFF2-40B4-BE49-F238E27FC236}">
                <a16:creationId xmlns:a16="http://schemas.microsoft.com/office/drawing/2014/main" id="{EFDE5753-2DDE-4113-BEF6-91E530F2C547}"/>
              </a:ext>
            </a:extLst>
          </p:cNvPr>
          <p:cNvGrpSpPr/>
          <p:nvPr/>
        </p:nvGrpSpPr>
        <p:grpSpPr>
          <a:xfrm>
            <a:off x="7284992" y="5808281"/>
            <a:ext cx="184048" cy="124155"/>
            <a:chOff x="2660072" y="4394662"/>
            <a:chExt cx="276298" cy="210590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DFAE1A4-60A8-4E87-9AA7-B356B66BF86E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24E77DB-46B1-4396-9179-933B3CA37230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BA72C21-60E7-4B3E-8B52-6074A67CCB58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 Box 25">
            <a:extLst>
              <a:ext uri="{FF2B5EF4-FFF2-40B4-BE49-F238E27FC236}">
                <a16:creationId xmlns:a16="http://schemas.microsoft.com/office/drawing/2014/main" id="{75B303C2-D3E0-4F99-B1BD-9A916A473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339" y="5884348"/>
            <a:ext cx="1261874" cy="25391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 err="1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printLine</a:t>
            </a: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</p:txBody>
      </p:sp>
      <p:sp>
        <p:nvSpPr>
          <p:cNvPr id="141" name="Text Box 25">
            <a:extLst>
              <a:ext uri="{FF2B5EF4-FFF2-40B4-BE49-F238E27FC236}">
                <a16:creationId xmlns:a16="http://schemas.microsoft.com/office/drawing/2014/main" id="{4F340754-55E7-433F-BC42-46CFFAFF2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292" y="6376806"/>
            <a:ext cx="2172604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Formatted Calendar</a:t>
            </a:r>
          </a:p>
        </p:txBody>
      </p:sp>
      <p:sp>
        <p:nvSpPr>
          <p:cNvPr id="142" name="Text Box 25">
            <a:extLst>
              <a:ext uri="{FF2B5EF4-FFF2-40B4-BE49-F238E27FC236}">
                <a16:creationId xmlns:a16="http://schemas.microsoft.com/office/drawing/2014/main" id="{7E8A5DF7-3D59-4198-BCBE-5669A4F8B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380" y="3171133"/>
            <a:ext cx="2323069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2102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3" grpId="0" animBg="1"/>
      <p:bldP spid="101" grpId="0" animBg="1"/>
      <p:bldP spid="99" grpId="0" animBg="1"/>
      <p:bldP spid="33" grpId="0" animBg="1"/>
      <p:bldP spid="81" grpId="0"/>
      <p:bldP spid="4" grpId="0" animBg="1"/>
      <p:bldP spid="5" grpId="0" animBg="1"/>
      <p:bldP spid="6" grpId="0" animBg="1"/>
      <p:bldP spid="7" grpId="0" animBg="1"/>
      <p:bldP spid="8" grpId="0" animBg="1"/>
      <p:bldP spid="17" grpId="0" animBg="1"/>
      <p:bldP spid="22" grpId="0" animBg="1"/>
      <p:bldP spid="32" grpId="0" animBg="1"/>
      <p:bldP spid="43" grpId="0" animBg="1"/>
      <p:bldP spid="44" grpId="0"/>
      <p:bldP spid="46" grpId="0" animBg="1"/>
      <p:bldP spid="67" grpId="0"/>
      <p:bldP spid="69" grpId="0" animBg="1"/>
      <p:bldP spid="72" grpId="0"/>
      <p:bldP spid="79" grpId="0" animBg="1"/>
      <p:bldP spid="80" grpId="0" animBg="1"/>
      <p:bldP spid="82" grpId="0"/>
      <p:bldP spid="85" grpId="0" animBg="1"/>
      <p:bldP spid="87" grpId="0" animBg="1"/>
      <p:bldP spid="18" grpId="0" animBg="1"/>
      <p:bldP spid="100" grpId="0" animBg="1"/>
      <p:bldP spid="102" grpId="0"/>
      <p:bldP spid="103" grpId="0"/>
      <p:bldP spid="108" grpId="0" animBg="1"/>
      <p:bldP spid="113" grpId="0"/>
      <p:bldP spid="114" grpId="0" animBg="1"/>
      <p:bldP spid="115" grpId="0" animBg="1"/>
      <p:bldP spid="116" grpId="0" animBg="1"/>
      <p:bldP spid="117" grpId="0"/>
      <p:bldP spid="118" grpId="0" animBg="1"/>
      <p:bldP spid="123" grpId="0"/>
      <p:bldP spid="124" grpId="0"/>
      <p:bldP spid="129" grpId="0" animBg="1"/>
      <p:bldP spid="134" grpId="0"/>
      <p:bldP spid="135" grpId="0" animBg="1"/>
      <p:bldP spid="140" grpId="0"/>
      <p:bldP spid="141" grpId="0"/>
      <p:bldP spid="1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Object diagrams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8319" y="3683328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Lee:Professor</a:t>
            </a:r>
            <a:endParaRPr lang="en-US" sz="2000" b="1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0" y="34039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Jean:Studen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" name="Elbow Connector 5"/>
          <p:cNvCxnSpPr>
            <a:stCxn id="4" idx="3"/>
            <a:endCxn id="5" idx="1"/>
          </p:cNvCxnSpPr>
          <p:nvPr/>
        </p:nvCxnSpPr>
        <p:spPr>
          <a:xfrm flipV="1">
            <a:off x="5239266" y="3603985"/>
            <a:ext cx="1618735" cy="279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77947" y="5575972"/>
            <a:ext cx="1055473" cy="4001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:Admin</a:t>
            </a:r>
            <a:endParaRPr lang="en-US" sz="2000" b="1" u="sng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Elbow Connector 7"/>
          <p:cNvCxnSpPr>
            <a:stCxn id="4" idx="3"/>
            <a:endCxn id="11" idx="1"/>
          </p:cNvCxnSpPr>
          <p:nvPr/>
        </p:nvCxnSpPr>
        <p:spPr>
          <a:xfrm>
            <a:off x="5239266" y="3883383"/>
            <a:ext cx="1618735" cy="2540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1"/>
            <a:endCxn id="10" idx="1"/>
          </p:cNvCxnSpPr>
          <p:nvPr/>
        </p:nvCxnSpPr>
        <p:spPr>
          <a:xfrm rot="10800000">
            <a:off x="3128321" y="4873983"/>
            <a:ext cx="1649627" cy="9020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28319" y="4673928"/>
            <a:ext cx="1759122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:Professor</a:t>
            </a:r>
            <a:endParaRPr lang="en-US" sz="2000" b="1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39373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Jon:Studen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0" y="4710998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:Studen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t</a:t>
            </a:r>
          </a:p>
        </p:txBody>
      </p:sp>
      <p:cxnSp>
        <p:nvCxnSpPr>
          <p:cNvPr id="13" name="Elbow Connector 12"/>
          <p:cNvCxnSpPr>
            <a:stCxn id="7" idx="1"/>
            <a:endCxn id="4" idx="1"/>
          </p:cNvCxnSpPr>
          <p:nvPr/>
        </p:nvCxnSpPr>
        <p:spPr>
          <a:xfrm rot="10800000">
            <a:off x="3128321" y="3883383"/>
            <a:ext cx="1649627" cy="18926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2" idx="1"/>
          </p:cNvCxnSpPr>
          <p:nvPr/>
        </p:nvCxnSpPr>
        <p:spPr>
          <a:xfrm>
            <a:off x="4887442" y="4873983"/>
            <a:ext cx="1970559" cy="370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12" idx="3"/>
          </p:cNvCxnSpPr>
          <p:nvPr/>
        </p:nvCxnSpPr>
        <p:spPr>
          <a:xfrm flipV="1">
            <a:off x="5833420" y="4911053"/>
            <a:ext cx="2929581" cy="864974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11" idx="3"/>
          </p:cNvCxnSpPr>
          <p:nvPr/>
        </p:nvCxnSpPr>
        <p:spPr>
          <a:xfrm flipV="1">
            <a:off x="5833420" y="4137385"/>
            <a:ext cx="2929581" cy="1638642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3"/>
          </p:cNvCxnSpPr>
          <p:nvPr/>
        </p:nvCxnSpPr>
        <p:spPr>
          <a:xfrm flipH="1">
            <a:off x="5833420" y="3603985"/>
            <a:ext cx="2929581" cy="2172042"/>
          </a:xfrm>
          <a:prstGeom prst="bentConnector3">
            <a:avLst>
              <a:gd name="adj1" fmla="val -780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33800" y="1320512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Object Name : Class 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3800" y="1689844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attributes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28319" y="4052660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name = “L. John”</a:t>
            </a:r>
            <a:endParaRPr lang="en-US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2010032" y="2750108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[example]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82215" y="420718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supervises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03107" y="313806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supervises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02858" y="5807129"/>
            <a:ext cx="195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&lt; looked after by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34282" y="5823604"/>
            <a:ext cx="217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looked after by &gt;</a:t>
            </a:r>
          </a:p>
        </p:txBody>
      </p:sp>
      <p:sp>
        <p:nvSpPr>
          <p:cNvPr id="25" name="Isosceles Triangle 1"/>
          <p:cNvSpPr/>
          <p:nvPr/>
        </p:nvSpPr>
        <p:spPr>
          <a:xfrm rot="5400000" flipH="1">
            <a:off x="6533502" y="331455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Isosceles Triangle 1"/>
          <p:cNvSpPr/>
          <p:nvPr/>
        </p:nvSpPr>
        <p:spPr>
          <a:xfrm rot="5400000" flipH="1">
            <a:off x="6473991" y="438778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Isosceles Triangle 1"/>
          <p:cNvSpPr/>
          <p:nvPr/>
        </p:nvSpPr>
        <p:spPr>
          <a:xfrm rot="5400000" flipH="1">
            <a:off x="4129299" y="5988301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Isosceles Triangle 1"/>
          <p:cNvSpPr/>
          <p:nvPr/>
        </p:nvSpPr>
        <p:spPr>
          <a:xfrm rot="16200000">
            <a:off x="6473991" y="597051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72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5327236" y="5098461"/>
            <a:ext cx="440187" cy="210590"/>
            <a:chOff x="2660072" y="4394662"/>
            <a:chExt cx="276298" cy="21059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2480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287837"/>
            <a:ext cx="4399005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Sequence diagrams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812326" y="1616893"/>
            <a:ext cx="1622276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name:Class1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1759021" y="2595648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676401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65182" y="2605433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5371071" y="3841942"/>
            <a:ext cx="8135" cy="20256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627391" y="3403765"/>
            <a:ext cx="20088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3091630" y="3028890"/>
            <a:ext cx="106844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/>
              </a:rPr>
              <a:t>create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48907" y="3644349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2632376" y="4038600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2618520" y="440879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3124610" y="4354933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/>
              </a:rPr>
              <a:t>message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23176" y="4409520"/>
            <a:ext cx="246750" cy="119189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2606645" y="5612734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137559" y="5145742"/>
            <a:ext cx="193695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return value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636194" y="3161463"/>
            <a:ext cx="1537584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:Class2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77074" y="4731548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6200000" flipV="1">
            <a:off x="5237334" y="5746266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5230745" y="5750760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0"/>
          <p:cNvGrpSpPr/>
          <p:nvPr/>
        </p:nvGrpSpPr>
        <p:grpSpPr>
          <a:xfrm>
            <a:off x="5473294" y="4526647"/>
            <a:ext cx="276298" cy="210590"/>
            <a:chOff x="2660072" y="4394662"/>
            <a:chExt cx="276298" cy="21059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5476403" y="4121965"/>
            <a:ext cx="119860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self-call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281331" y="785959"/>
            <a:ext cx="3193076" cy="188631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8" name="Snip Single Corner Rectangle 47"/>
          <p:cNvSpPr/>
          <p:nvPr/>
        </p:nvSpPr>
        <p:spPr>
          <a:xfrm flipV="1">
            <a:off x="7281329" y="777101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306045" y="78595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alt           [condition]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7281329" y="1402758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8303952" y="2007304"/>
            <a:ext cx="9737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 [else]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7273093" y="2866021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4" name="Snip Single Corner Rectangle 63"/>
          <p:cNvSpPr/>
          <p:nvPr/>
        </p:nvSpPr>
        <p:spPr>
          <a:xfrm flipV="1">
            <a:off x="7273091" y="2860640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297807" y="28660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loop           [condition]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7289569" y="3932821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9" name="Snip Single Corner Rectangle 68"/>
          <p:cNvSpPr/>
          <p:nvPr/>
        </p:nvSpPr>
        <p:spPr>
          <a:xfrm flipV="1">
            <a:off x="7289567" y="3936318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7314283" y="39328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opt           [condition]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273091" y="2012361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 bwMode="auto">
          <a:xfrm>
            <a:off x="8151327" y="1418299"/>
            <a:ext cx="17423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 [condition]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297810" y="5085436"/>
            <a:ext cx="3193076" cy="116296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7297808" y="5076577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322524" y="5085435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  <a:cs typeface="Arial" charset="0"/>
              </a:rPr>
              <a:t>par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7297808" y="5702234"/>
            <a:ext cx="3193078" cy="1126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5973275" y="1494312"/>
            <a:ext cx="1070578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Calibri"/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:Logger</a:t>
            </a: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6508564" y="2181054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2627389" y="2672273"/>
            <a:ext cx="3746469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39"/>
          <p:cNvSpPr/>
          <p:nvPr/>
        </p:nvSpPr>
        <p:spPr>
          <a:xfrm>
            <a:off x="6382674" y="2672273"/>
            <a:ext cx="251361" cy="1883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H="1">
            <a:off x="2627390" y="2860639"/>
            <a:ext cx="375528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3356657" y="2259215"/>
            <a:ext cx="214361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/>
              </a:rPr>
              <a:t>class-level method</a:t>
            </a:r>
          </a:p>
        </p:txBody>
      </p:sp>
    </p:spTree>
    <p:extLst>
      <p:ext uri="{BB962C8B-B14F-4D97-AF65-F5344CB8AC3E}">
        <p14:creationId xmlns:p14="http://schemas.microsoft.com/office/powerpoint/2010/main" val="36265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animBg="1"/>
      <p:bldP spid="5" grpId="0" animBg="1"/>
      <p:bldP spid="6" grpId="0" animBg="1"/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16" grpId="0" animBg="1"/>
      <p:bldP spid="37" grpId="0" animBg="1"/>
      <p:bldP spid="46" grpId="0"/>
      <p:bldP spid="46" grpId="1"/>
      <p:bldP spid="47" grpId="0" animBg="1"/>
      <p:bldP spid="48" grpId="0" animBg="1"/>
      <p:bldP spid="49" grpId="0"/>
      <p:bldP spid="57" grpId="0"/>
      <p:bldP spid="63" grpId="0" animBg="1"/>
      <p:bldP spid="64" grpId="0" animBg="1"/>
      <p:bldP spid="65" grpId="0"/>
      <p:bldP spid="68" grpId="0" animBg="1"/>
      <p:bldP spid="69" grpId="0" animBg="1"/>
      <p:bldP spid="70" grpId="0"/>
      <p:bldP spid="72" grpId="0"/>
      <p:bldP spid="45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6" grpId="0" animBg="1"/>
      <p:bldP spid="67" grpId="0"/>
      <p:bldP spid="6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95332" y="304800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36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Notes and constraints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3252516" y="1335322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Note text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rot="5400000">
            <a:off x="3039461" y="1892014"/>
            <a:ext cx="985254" cy="8268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6654743" y="130237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{constraint}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rot="5400000">
            <a:off x="6441689" y="1859063"/>
            <a:ext cx="985254" cy="8268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4232819" y="214263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Note text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7622689" y="2220889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{constraint}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895332" y="3633636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[examples]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3118651" y="4545239"/>
            <a:ext cx="2514600" cy="844808"/>
          </a:xfrm>
          <a:prstGeom prst="foldedCorner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This association may change later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6929681" y="4589074"/>
            <a:ext cx="2214319" cy="477500"/>
          </a:xfrm>
          <a:prstGeom prst="foldedCorner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{total &gt;= 0}</a:t>
            </a:r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 flipH="1">
            <a:off x="6795820" y="5066575"/>
            <a:ext cx="1241020" cy="9852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8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03909462-980E-49BA-A79B-601ED2F79C8A}"/>
              </a:ext>
            </a:extLst>
          </p:cNvPr>
          <p:cNvGrpSpPr/>
          <p:nvPr/>
        </p:nvGrpSpPr>
        <p:grpSpPr>
          <a:xfrm>
            <a:off x="2494213" y="64911"/>
            <a:ext cx="3065988" cy="5929383"/>
            <a:chOff x="1443619" y="3496919"/>
            <a:chExt cx="6761142" cy="192144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EC5C153-79DE-41C6-82B0-788D2B428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619" y="3517544"/>
              <a:ext cx="6499604" cy="1900820"/>
            </a:xfrm>
            <a:prstGeom prst="rect">
              <a:avLst/>
            </a:prstGeom>
            <a:grpFill/>
            <a:ln w="19050" algn="ctr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87273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					</a:t>
              </a:r>
            </a:p>
          </p:txBody>
        </p:sp>
        <p:sp>
          <p:nvSpPr>
            <p:cNvPr id="83" name="Snip Single Corner Rectangle 35">
              <a:extLst>
                <a:ext uri="{FF2B5EF4-FFF2-40B4-BE49-F238E27FC236}">
                  <a16:creationId xmlns:a16="http://schemas.microsoft.com/office/drawing/2014/main" id="{392479F5-6592-4506-91EB-D0F54468E63D}"/>
                </a:ext>
              </a:extLst>
            </p:cNvPr>
            <p:cNvSpPr/>
            <p:nvPr/>
          </p:nvSpPr>
          <p:spPr>
            <a:xfrm flipV="1">
              <a:off x="1448969" y="3517544"/>
              <a:ext cx="1189763" cy="73415"/>
            </a:xfrm>
            <a:prstGeom prst="snip1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8AED3EE-F3C1-4911-AE8B-EC89F882E288}"/>
                </a:ext>
              </a:extLst>
            </p:cNvPr>
            <p:cNvSpPr/>
            <p:nvPr/>
          </p:nvSpPr>
          <p:spPr bwMode="auto">
            <a:xfrm>
              <a:off x="1705168" y="3496919"/>
              <a:ext cx="6499593" cy="1074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7273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sd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       format calendar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heaers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36ADC78-F69D-4371-816F-855A2D578D4D}"/>
              </a:ext>
            </a:extLst>
          </p:cNvPr>
          <p:cNvGrpSpPr/>
          <p:nvPr/>
        </p:nvGrpSpPr>
        <p:grpSpPr>
          <a:xfrm>
            <a:off x="2665624" y="863706"/>
            <a:ext cx="1754051" cy="5130587"/>
            <a:chOff x="6481919" y="986127"/>
            <a:chExt cx="1754051" cy="5130587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9DBFC07-1C35-4A6F-B49E-F3EB6B2A7D86}"/>
                </a:ext>
              </a:extLst>
            </p:cNvPr>
            <p:cNvGrpSpPr/>
            <p:nvPr/>
          </p:nvGrpSpPr>
          <p:grpSpPr>
            <a:xfrm>
              <a:off x="7341856" y="2530649"/>
              <a:ext cx="440187" cy="210590"/>
              <a:chOff x="2660072" y="4394662"/>
              <a:chExt cx="276298" cy="210590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42C8EF9-5EC3-4E7E-A02B-D0E8659D2F31}"/>
                  </a:ext>
                </a:extLst>
              </p:cNvPr>
              <p:cNvCxnSpPr/>
              <p:nvPr/>
            </p:nvCxnSpPr>
            <p:spPr>
              <a:xfrm>
                <a:off x="2660072" y="4394662"/>
                <a:ext cx="276298" cy="0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A0F43C5F-E81F-4EF8-9AEE-26C6AE94AF87}"/>
                  </a:ext>
                </a:extLst>
              </p:cNvPr>
              <p:cNvCxnSpPr/>
              <p:nvPr/>
            </p:nvCxnSpPr>
            <p:spPr>
              <a:xfrm rot="5400000">
                <a:off x="2871058" y="4455225"/>
                <a:ext cx="110045" cy="1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A3D3B79-A8C0-4072-A486-DB424FFDAF34}"/>
                  </a:ext>
                </a:extLst>
              </p:cNvPr>
              <p:cNvCxnSpPr/>
              <p:nvPr/>
            </p:nvCxnSpPr>
            <p:spPr>
              <a:xfrm flipV="1">
                <a:off x="2753491" y="4498373"/>
                <a:ext cx="178130" cy="106879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7347709" y="986127"/>
              <a:ext cx="0" cy="5130587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193725" y="1549612"/>
              <a:ext cx="293218" cy="361718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6481919" y="986128"/>
              <a:ext cx="1754051" cy="615553"/>
            </a:xfrm>
            <a:prstGeom prst="rect">
              <a:avLst/>
            </a:prstGeom>
            <a:ln w="19050"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182880" bIns="182880">
              <a:spAutoFit/>
            </a:bodyPr>
            <a:lstStyle/>
            <a:p>
              <a:pPr marL="0" marR="0" lvl="0" indent="0" algn="ctr" defTabSz="872733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GenerateCalendar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B5526B1-8D8A-40EE-9B56-4AA9EA0E9BD8}"/>
                </a:ext>
              </a:extLst>
            </p:cNvPr>
            <p:cNvSpPr/>
            <p:nvPr/>
          </p:nvSpPr>
          <p:spPr>
            <a:xfrm>
              <a:off x="7341856" y="2221344"/>
              <a:ext cx="251361" cy="393865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09" name="Group 40">
              <a:extLst>
                <a:ext uri="{FF2B5EF4-FFF2-40B4-BE49-F238E27FC236}">
                  <a16:creationId xmlns:a16="http://schemas.microsoft.com/office/drawing/2014/main" id="{3BA7EB1E-20DF-44F4-8C76-E8DFB73B8F71}"/>
                </a:ext>
              </a:extLst>
            </p:cNvPr>
            <p:cNvGrpSpPr/>
            <p:nvPr/>
          </p:nvGrpSpPr>
          <p:grpSpPr>
            <a:xfrm>
              <a:off x="7481090" y="2007790"/>
              <a:ext cx="276298" cy="210814"/>
              <a:chOff x="2660072" y="4394662"/>
              <a:chExt cx="276298" cy="210814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6B9D107-820F-4AA3-AD4F-DE4DE997E058}"/>
                  </a:ext>
                </a:extLst>
              </p:cNvPr>
              <p:cNvCxnSpPr/>
              <p:nvPr/>
            </p:nvCxnSpPr>
            <p:spPr>
              <a:xfrm>
                <a:off x="2660072" y="4394662"/>
                <a:ext cx="276298" cy="0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81FB4FB-2681-4781-926A-CEF906F92452}"/>
                  </a:ext>
                </a:extLst>
              </p:cNvPr>
              <p:cNvCxnSpPr/>
              <p:nvPr/>
            </p:nvCxnSpPr>
            <p:spPr>
              <a:xfrm rot="5400000">
                <a:off x="2871058" y="4455225"/>
                <a:ext cx="110045" cy="1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06EFBD61-F49B-4EE3-BB48-B6E173E3A5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0749" y="4486500"/>
                <a:ext cx="178129" cy="118976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8A31B27-5F03-4FBD-B94B-645AC332CD1A}"/>
                </a:ext>
              </a:extLst>
            </p:cNvPr>
            <p:cNvGrpSpPr/>
            <p:nvPr/>
          </p:nvGrpSpPr>
          <p:grpSpPr>
            <a:xfrm>
              <a:off x="7358945" y="3491026"/>
              <a:ext cx="440187" cy="210590"/>
              <a:chOff x="2660072" y="4394662"/>
              <a:chExt cx="276298" cy="210590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834C1F8-0A0C-4AF1-A9CD-A38CE15FBE9E}"/>
                  </a:ext>
                </a:extLst>
              </p:cNvPr>
              <p:cNvCxnSpPr/>
              <p:nvPr/>
            </p:nvCxnSpPr>
            <p:spPr>
              <a:xfrm>
                <a:off x="2660072" y="4394662"/>
                <a:ext cx="276298" cy="0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EB9DDF96-1E31-42C7-B70A-1375761DC27C}"/>
                  </a:ext>
                </a:extLst>
              </p:cNvPr>
              <p:cNvCxnSpPr/>
              <p:nvPr/>
            </p:nvCxnSpPr>
            <p:spPr>
              <a:xfrm rot="5400000">
                <a:off x="2871058" y="4455225"/>
                <a:ext cx="110045" cy="1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9A8C59ED-6897-44FD-919F-1226EC28907C}"/>
                  </a:ext>
                </a:extLst>
              </p:cNvPr>
              <p:cNvCxnSpPr/>
              <p:nvPr/>
            </p:nvCxnSpPr>
            <p:spPr>
              <a:xfrm flipV="1">
                <a:off x="2753491" y="4498373"/>
                <a:ext cx="178130" cy="106879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E64C688-7481-4271-A9AD-49A74F99BA4F}"/>
                </a:ext>
              </a:extLst>
            </p:cNvPr>
            <p:cNvSpPr/>
            <p:nvPr/>
          </p:nvSpPr>
          <p:spPr>
            <a:xfrm>
              <a:off x="7358945" y="3181721"/>
              <a:ext cx="251361" cy="393865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05" name="Group 40">
              <a:extLst>
                <a:ext uri="{FF2B5EF4-FFF2-40B4-BE49-F238E27FC236}">
                  <a16:creationId xmlns:a16="http://schemas.microsoft.com/office/drawing/2014/main" id="{F1EF2C9C-223F-4638-8EAA-1BF6DAFD598E}"/>
                </a:ext>
              </a:extLst>
            </p:cNvPr>
            <p:cNvGrpSpPr/>
            <p:nvPr/>
          </p:nvGrpSpPr>
          <p:grpSpPr>
            <a:xfrm>
              <a:off x="7498179" y="2968167"/>
              <a:ext cx="276298" cy="210814"/>
              <a:chOff x="2660072" y="4394662"/>
              <a:chExt cx="276298" cy="210814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F93C3D50-1810-4CF9-9A00-4AE89D80ADB4}"/>
                  </a:ext>
                </a:extLst>
              </p:cNvPr>
              <p:cNvCxnSpPr/>
              <p:nvPr/>
            </p:nvCxnSpPr>
            <p:spPr>
              <a:xfrm>
                <a:off x="2660072" y="4394662"/>
                <a:ext cx="276298" cy="0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CECB0B2-4519-481C-BA0B-BB5A4561E786}"/>
                  </a:ext>
                </a:extLst>
              </p:cNvPr>
              <p:cNvCxnSpPr/>
              <p:nvPr/>
            </p:nvCxnSpPr>
            <p:spPr>
              <a:xfrm rot="5400000">
                <a:off x="2871058" y="4455225"/>
                <a:ext cx="110045" cy="1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2C524AE3-B006-4981-B44A-1B7540AEFD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0749" y="4486500"/>
                <a:ext cx="178129" cy="118976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A52C7B8B-997A-4057-BE55-5AC9ED27D259}"/>
                </a:ext>
              </a:extLst>
            </p:cNvPr>
            <p:cNvGrpSpPr/>
            <p:nvPr/>
          </p:nvGrpSpPr>
          <p:grpSpPr>
            <a:xfrm>
              <a:off x="7334290" y="4535962"/>
              <a:ext cx="440187" cy="210590"/>
              <a:chOff x="2660072" y="4394662"/>
              <a:chExt cx="276298" cy="210590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72BECF2-DB8C-4B15-BE13-ABDDD2EEDF1E}"/>
                  </a:ext>
                </a:extLst>
              </p:cNvPr>
              <p:cNvCxnSpPr/>
              <p:nvPr/>
            </p:nvCxnSpPr>
            <p:spPr>
              <a:xfrm>
                <a:off x="2660072" y="4394662"/>
                <a:ext cx="276298" cy="0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4A922515-6F8A-432E-AC2F-ABB5AE90BF21}"/>
                  </a:ext>
                </a:extLst>
              </p:cNvPr>
              <p:cNvCxnSpPr/>
              <p:nvPr/>
            </p:nvCxnSpPr>
            <p:spPr>
              <a:xfrm rot="5400000">
                <a:off x="2871058" y="4455225"/>
                <a:ext cx="110045" cy="1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2BC16DF-5AB6-4A0B-A75E-166D7E0DF42B}"/>
                  </a:ext>
                </a:extLst>
              </p:cNvPr>
              <p:cNvCxnSpPr/>
              <p:nvPr/>
            </p:nvCxnSpPr>
            <p:spPr>
              <a:xfrm flipV="1">
                <a:off x="2753491" y="4498373"/>
                <a:ext cx="178130" cy="106879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F2C0C4D-ED16-4ECF-A930-326128BD4473}"/>
                </a:ext>
              </a:extLst>
            </p:cNvPr>
            <p:cNvSpPr/>
            <p:nvPr/>
          </p:nvSpPr>
          <p:spPr>
            <a:xfrm>
              <a:off x="7334290" y="4226657"/>
              <a:ext cx="251361" cy="393865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44" name="Group 40">
              <a:extLst>
                <a:ext uri="{FF2B5EF4-FFF2-40B4-BE49-F238E27FC236}">
                  <a16:creationId xmlns:a16="http://schemas.microsoft.com/office/drawing/2014/main" id="{D3805947-9F5C-4830-88A9-004064948EEA}"/>
                </a:ext>
              </a:extLst>
            </p:cNvPr>
            <p:cNvGrpSpPr/>
            <p:nvPr/>
          </p:nvGrpSpPr>
          <p:grpSpPr>
            <a:xfrm>
              <a:off x="7473524" y="4013103"/>
              <a:ext cx="276298" cy="210814"/>
              <a:chOff x="2660072" y="4394662"/>
              <a:chExt cx="276298" cy="210814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0F6B7878-D49A-4BF4-BEF7-7A51B82D0D64}"/>
                  </a:ext>
                </a:extLst>
              </p:cNvPr>
              <p:cNvCxnSpPr/>
              <p:nvPr/>
            </p:nvCxnSpPr>
            <p:spPr>
              <a:xfrm>
                <a:off x="2660072" y="4394662"/>
                <a:ext cx="276298" cy="0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CCF54E2-57FA-444B-A473-154C65C1D07B}"/>
                  </a:ext>
                </a:extLst>
              </p:cNvPr>
              <p:cNvCxnSpPr/>
              <p:nvPr/>
            </p:nvCxnSpPr>
            <p:spPr>
              <a:xfrm rot="5400000">
                <a:off x="2871058" y="4455225"/>
                <a:ext cx="110045" cy="1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12C3820E-3625-4ABC-8DF0-4C44441621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0749" y="4486500"/>
                <a:ext cx="178129" cy="118976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8" name="Text Box 25">
            <a:extLst>
              <a:ext uri="{FF2B5EF4-FFF2-40B4-BE49-F238E27FC236}">
                <a16:creationId xmlns:a16="http://schemas.microsoft.com/office/drawing/2014/main" id="{4DCDE50F-392B-4980-A955-EFC268DE1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093" y="1743223"/>
            <a:ext cx="2323069" cy="2616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 err="1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printLine</a:t>
            </a: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</p:txBody>
      </p:sp>
      <p:sp>
        <p:nvSpPr>
          <p:cNvPr id="149" name="Text Box 25">
            <a:extLst>
              <a:ext uri="{FF2B5EF4-FFF2-40B4-BE49-F238E27FC236}">
                <a16:creationId xmlns:a16="http://schemas.microsoft.com/office/drawing/2014/main" id="{23EE6187-EDD3-41FD-B321-A1674F07A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237" y="3765418"/>
            <a:ext cx="2323069" cy="2616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 err="1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printLine</a:t>
            </a: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</p:txBody>
      </p:sp>
      <p:sp>
        <p:nvSpPr>
          <p:cNvPr id="150" name="Text Box 25">
            <a:extLst>
              <a:ext uri="{FF2B5EF4-FFF2-40B4-BE49-F238E27FC236}">
                <a16:creationId xmlns:a16="http://schemas.microsoft.com/office/drawing/2014/main" id="{75313EBF-4A00-4F41-836C-39E616F31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803" y="2706425"/>
            <a:ext cx="2323069" cy="2616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 err="1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printHeader</a:t>
            </a: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4639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  <p:bldP spid="149" grpId="0"/>
      <p:bldP spid="1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03909462-980E-49BA-A79B-601ED2F79C8A}"/>
              </a:ext>
            </a:extLst>
          </p:cNvPr>
          <p:cNvGrpSpPr/>
          <p:nvPr/>
        </p:nvGrpSpPr>
        <p:grpSpPr>
          <a:xfrm>
            <a:off x="977310" y="23365"/>
            <a:ext cx="5361345" cy="6732540"/>
            <a:chOff x="1443619" y="3490614"/>
            <a:chExt cx="6499604" cy="192775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EC5C153-79DE-41C6-82B0-788D2B428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619" y="3517544"/>
              <a:ext cx="6499604" cy="1900820"/>
            </a:xfrm>
            <a:prstGeom prst="rect">
              <a:avLst/>
            </a:prstGeom>
            <a:grpFill/>
            <a:ln w="19050" algn="ctr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87273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					</a:t>
              </a:r>
            </a:p>
          </p:txBody>
        </p:sp>
        <p:sp>
          <p:nvSpPr>
            <p:cNvPr id="83" name="Snip Single Corner Rectangle 35">
              <a:extLst>
                <a:ext uri="{FF2B5EF4-FFF2-40B4-BE49-F238E27FC236}">
                  <a16:creationId xmlns:a16="http://schemas.microsoft.com/office/drawing/2014/main" id="{392479F5-6592-4506-91EB-D0F54468E63D}"/>
                </a:ext>
              </a:extLst>
            </p:cNvPr>
            <p:cNvSpPr/>
            <p:nvPr/>
          </p:nvSpPr>
          <p:spPr>
            <a:xfrm flipV="1">
              <a:off x="1443619" y="3514402"/>
              <a:ext cx="817461" cy="6079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727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8AED3EE-F3C1-4911-AE8B-EC89F882E288}"/>
                </a:ext>
              </a:extLst>
            </p:cNvPr>
            <p:cNvSpPr/>
            <p:nvPr/>
          </p:nvSpPr>
          <p:spPr bwMode="auto">
            <a:xfrm>
              <a:off x="1729243" y="3490614"/>
              <a:ext cx="4253579" cy="94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7273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sd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      get details for requested month </a:t>
              </a:r>
            </a:p>
          </p:txBody>
        </p:sp>
      </p:grpSp>
      <p:sp>
        <p:nvSpPr>
          <p:cNvPr id="4" name="Line 13"/>
          <p:cNvSpPr>
            <a:spLocks noChangeShapeType="1"/>
          </p:cNvSpPr>
          <p:nvPr/>
        </p:nvSpPr>
        <p:spPr bwMode="auto">
          <a:xfrm flipH="1">
            <a:off x="2485352" y="1033485"/>
            <a:ext cx="16642" cy="5644639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5263714" y="1393666"/>
            <a:ext cx="37225" cy="5278916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425509" y="470335"/>
            <a:ext cx="2262894" cy="6155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marL="0" marR="0" lvl="0" indent="0" algn="ctr" defTabSz="87273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CalendarCommand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604270" y="2234263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2681119" y="261048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32971" y="1661723"/>
            <a:ext cx="316842" cy="317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34B9F454-F071-42B2-AF83-6FE3EEC33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467" y="1085888"/>
            <a:ext cx="1544836" cy="61555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marL="0" marR="0" lvl="0" indent="0" algn="ctr" defTabSz="87273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CalendarParser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 Box 25">
            <a:extLst>
              <a:ext uri="{FF2B5EF4-FFF2-40B4-BE49-F238E27FC236}">
                <a16:creationId xmlns:a16="http://schemas.microsoft.com/office/drawing/2014/main" id="{19480AA3-B70D-4FCB-8341-A878C7D12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2722" y="1966570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getMonth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FCD998-627A-410F-B0A7-8BC4F7F341EC}"/>
              </a:ext>
            </a:extLst>
          </p:cNvPr>
          <p:cNvSpPr/>
          <p:nvPr/>
        </p:nvSpPr>
        <p:spPr>
          <a:xfrm>
            <a:off x="2365354" y="1416634"/>
            <a:ext cx="316842" cy="50202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Text Box 25">
            <a:extLst>
              <a:ext uri="{FF2B5EF4-FFF2-40B4-BE49-F238E27FC236}">
                <a16:creationId xmlns:a16="http://schemas.microsoft.com/office/drawing/2014/main" id="{D2F60C31-6FCE-4A6E-93FF-0334D070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8559" y="1297556"/>
            <a:ext cx="200301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CalendarParser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</p:txBody>
      </p:sp>
      <p:sp>
        <p:nvSpPr>
          <p:cNvPr id="85" name="Line 15">
            <a:extLst>
              <a:ext uri="{FF2B5EF4-FFF2-40B4-BE49-F238E27FC236}">
                <a16:creationId xmlns:a16="http://schemas.microsoft.com/office/drawing/2014/main" id="{4133AA8F-1B3F-467C-BE49-27499E197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0144" y="1543392"/>
            <a:ext cx="180532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B1618A-4012-4CA9-852C-DDE84E653B01}"/>
              </a:ext>
            </a:extLst>
          </p:cNvPr>
          <p:cNvSpPr/>
          <p:nvPr/>
        </p:nvSpPr>
        <p:spPr>
          <a:xfrm>
            <a:off x="5180285" y="2232779"/>
            <a:ext cx="316842" cy="377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Line 15">
            <a:extLst>
              <a:ext uri="{FF2B5EF4-FFF2-40B4-BE49-F238E27FC236}">
                <a16:creationId xmlns:a16="http://schemas.microsoft.com/office/drawing/2014/main" id="{5CF926FC-97F1-4D36-BCCA-563AA6BCAA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2194" y="3015632"/>
            <a:ext cx="2513951" cy="1486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Line 16">
            <a:extLst>
              <a:ext uri="{FF2B5EF4-FFF2-40B4-BE49-F238E27FC236}">
                <a16:creationId xmlns:a16="http://schemas.microsoft.com/office/drawing/2014/main" id="{82DE8583-AEB6-4F81-B9B5-6D23510139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2195" y="3393336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Text Box 25">
            <a:extLst>
              <a:ext uri="{FF2B5EF4-FFF2-40B4-BE49-F238E27FC236}">
                <a16:creationId xmlns:a16="http://schemas.microsoft.com/office/drawing/2014/main" id="{40791D54-33B3-458D-A46C-60131A41E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798" y="2749425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getFirstDay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9B4D8ED-7E48-4F8E-B3A8-C3360BB3F37A}"/>
              </a:ext>
            </a:extLst>
          </p:cNvPr>
          <p:cNvSpPr/>
          <p:nvPr/>
        </p:nvSpPr>
        <p:spPr>
          <a:xfrm>
            <a:off x="5181361" y="3015634"/>
            <a:ext cx="316842" cy="377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Line 15">
            <a:extLst>
              <a:ext uri="{FF2B5EF4-FFF2-40B4-BE49-F238E27FC236}">
                <a16:creationId xmlns:a16="http://schemas.microsoft.com/office/drawing/2014/main" id="{1358D547-1E1A-4D5D-B741-099E1323DB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2194" y="3808899"/>
            <a:ext cx="2513951" cy="1486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Line 16">
            <a:extLst>
              <a:ext uri="{FF2B5EF4-FFF2-40B4-BE49-F238E27FC236}">
                <a16:creationId xmlns:a16="http://schemas.microsoft.com/office/drawing/2014/main" id="{3CB72E76-F722-4CF1-AF69-6A2523B433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2195" y="4186603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Text Box 25">
            <a:extLst>
              <a:ext uri="{FF2B5EF4-FFF2-40B4-BE49-F238E27FC236}">
                <a16:creationId xmlns:a16="http://schemas.microsoft.com/office/drawing/2014/main" id="{3FB0C7BE-7515-4E3A-B185-8B09B17B6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798" y="3542692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getTotalDays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78FD6F2-7EE3-4696-A557-0E30E8AF4D1C}"/>
              </a:ext>
            </a:extLst>
          </p:cNvPr>
          <p:cNvSpPr/>
          <p:nvPr/>
        </p:nvSpPr>
        <p:spPr>
          <a:xfrm>
            <a:off x="5181361" y="3808901"/>
            <a:ext cx="316842" cy="377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Line 15">
            <a:extLst>
              <a:ext uri="{FF2B5EF4-FFF2-40B4-BE49-F238E27FC236}">
                <a16:creationId xmlns:a16="http://schemas.microsoft.com/office/drawing/2014/main" id="{F71C577E-A2EF-4DBE-AE22-45E8E32A7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2194" y="4597424"/>
            <a:ext cx="2513951" cy="1486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Line 16">
            <a:extLst>
              <a:ext uri="{FF2B5EF4-FFF2-40B4-BE49-F238E27FC236}">
                <a16:creationId xmlns:a16="http://schemas.microsoft.com/office/drawing/2014/main" id="{F7BFC1D7-DAEB-4AA3-A75D-932DB83E0B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2195" y="4975128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Text Box 25">
            <a:extLst>
              <a:ext uri="{FF2B5EF4-FFF2-40B4-BE49-F238E27FC236}">
                <a16:creationId xmlns:a16="http://schemas.microsoft.com/office/drawing/2014/main" id="{0E26EA28-9D34-41D7-9BE8-F23A4A44A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798" y="4331217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getTotalWeeks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B4E2A2A-17B8-4F08-BF64-26C5D0D989B8}"/>
              </a:ext>
            </a:extLst>
          </p:cNvPr>
          <p:cNvSpPr/>
          <p:nvPr/>
        </p:nvSpPr>
        <p:spPr>
          <a:xfrm>
            <a:off x="5181361" y="4597426"/>
            <a:ext cx="316842" cy="377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Line 15">
            <a:extLst>
              <a:ext uri="{FF2B5EF4-FFF2-40B4-BE49-F238E27FC236}">
                <a16:creationId xmlns:a16="http://schemas.microsoft.com/office/drawing/2014/main" id="{D5E3ECB5-4335-4C19-82FA-A29C5303A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4116" y="5506332"/>
            <a:ext cx="2513951" cy="1486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Line 16">
            <a:extLst>
              <a:ext uri="{FF2B5EF4-FFF2-40B4-BE49-F238E27FC236}">
                <a16:creationId xmlns:a16="http://schemas.microsoft.com/office/drawing/2014/main" id="{C105C533-AFA1-4D5C-8300-BB872CBF4F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4117" y="5884036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Text Box 25">
            <a:extLst>
              <a:ext uri="{FF2B5EF4-FFF2-40B4-BE49-F238E27FC236}">
                <a16:creationId xmlns:a16="http://schemas.microsoft.com/office/drawing/2014/main" id="{3E9866AE-15A2-4F9E-89F1-4FA24B170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5720" y="5240125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87273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getYear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EEFE411-F6A0-49DE-B51B-0C90F609A46A}"/>
              </a:ext>
            </a:extLst>
          </p:cNvPr>
          <p:cNvSpPr/>
          <p:nvPr/>
        </p:nvSpPr>
        <p:spPr>
          <a:xfrm>
            <a:off x="5183283" y="5506334"/>
            <a:ext cx="316842" cy="377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872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89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7" grpId="0" animBg="1"/>
      <p:bldP spid="43" grpId="0" animBg="1"/>
      <p:bldP spid="44" grpId="0"/>
      <p:bldP spid="46" grpId="0" animBg="1"/>
      <p:bldP spid="82" grpId="0"/>
      <p:bldP spid="85" grpId="0" animBg="1"/>
      <p:bldP spid="86" grpId="0" animBg="1"/>
      <p:bldP spid="88" grpId="0" animBg="1"/>
      <p:bldP spid="89" grpId="0" animBg="1"/>
      <p:bldP spid="90" grpId="0"/>
      <p:bldP spid="91" grpId="0" animBg="1"/>
      <p:bldP spid="92" grpId="0" animBg="1"/>
      <p:bldP spid="97" grpId="0" animBg="1"/>
      <p:bldP spid="98" grpId="0"/>
      <p:bldP spid="104" grpId="0" animBg="1"/>
      <p:bldP spid="105" grpId="0" animBg="1"/>
      <p:bldP spid="106" grpId="0" animBg="1"/>
      <p:bldP spid="107" grpId="0"/>
      <p:bldP spid="125" grpId="0" animBg="1"/>
      <p:bldP spid="126" grpId="0" animBg="1"/>
      <p:bldP spid="127" grpId="0" animBg="1"/>
      <p:bldP spid="128" grpId="0"/>
      <p:bldP spid="1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2">
            <a:extLst>
              <a:ext uri="{FF2B5EF4-FFF2-40B4-BE49-F238E27FC236}">
                <a16:creationId xmlns:a16="http://schemas.microsoft.com/office/drawing/2014/main" id="{909A72D8-61E5-478E-852F-F70F79510C42}"/>
              </a:ext>
            </a:extLst>
          </p:cNvPr>
          <p:cNvGrpSpPr/>
          <p:nvPr/>
        </p:nvGrpSpPr>
        <p:grpSpPr>
          <a:xfrm>
            <a:off x="209779" y="1896491"/>
            <a:ext cx="324056" cy="729126"/>
            <a:chOff x="2819400" y="3124200"/>
            <a:chExt cx="304800" cy="6858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596C9FA-857A-468E-8104-45F6DE4E2219}"/>
                </a:ext>
              </a:extLst>
            </p:cNvPr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923EF4C-647F-47CB-87E9-CB5F89D3B9C6}"/>
                </a:ext>
              </a:extLst>
            </p:cNvPr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F2BFD5A-26CD-4ED3-97F4-D185AA71D81D}"/>
                </a:ext>
              </a:extLst>
            </p:cNvPr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A6303B-8F0C-46AD-8577-BFCAAE6E3699}"/>
                </a:ext>
              </a:extLst>
            </p:cNvPr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E07E8C-4F70-44EB-B0E1-3BDBA72E129B}"/>
                </a:ext>
              </a:extLst>
            </p:cNvPr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CD52EEF-99E6-4F77-9558-45FD372AA82C}"/>
              </a:ext>
            </a:extLst>
          </p:cNvPr>
          <p:cNvSpPr/>
          <p:nvPr/>
        </p:nvSpPr>
        <p:spPr>
          <a:xfrm>
            <a:off x="1600633" y="2109411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UI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67B274-EC68-44B0-B606-35FAE8D1EA65}"/>
              </a:ext>
            </a:extLst>
          </p:cNvPr>
          <p:cNvCxnSpPr>
            <a:cxnSpLocks/>
          </p:cNvCxnSpPr>
          <p:nvPr/>
        </p:nvCxnSpPr>
        <p:spPr>
          <a:xfrm flipH="1">
            <a:off x="762000" y="2353650"/>
            <a:ext cx="71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A4DD8DE-E213-4F81-BC5F-1C8B53A969BF}"/>
              </a:ext>
            </a:extLst>
          </p:cNvPr>
          <p:cNvSpPr/>
          <p:nvPr/>
        </p:nvSpPr>
        <p:spPr>
          <a:xfrm>
            <a:off x="1600633" y="3253048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Main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9B9420-7BBB-4270-8A2B-DEFC21296059}"/>
              </a:ext>
            </a:extLst>
          </p:cNvPr>
          <p:cNvSpPr/>
          <p:nvPr/>
        </p:nvSpPr>
        <p:spPr>
          <a:xfrm>
            <a:off x="1611653" y="4396685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Parser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1CA0F1-4585-47D5-8E56-9C702850A778}"/>
              </a:ext>
            </a:extLst>
          </p:cNvPr>
          <p:cNvSpPr/>
          <p:nvPr/>
        </p:nvSpPr>
        <p:spPr>
          <a:xfrm>
            <a:off x="4259317" y="2826574"/>
            <a:ext cx="1701294" cy="1015663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Command</a:t>
            </a:r>
          </a:p>
          <a:p>
            <a:pPr algn="ctr">
              <a:defRPr/>
            </a:pP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85D00E-2139-4E00-8F63-6A0A50B4487C}"/>
              </a:ext>
            </a:extLst>
          </p:cNvPr>
          <p:cNvSpPr/>
          <p:nvPr/>
        </p:nvSpPr>
        <p:spPr>
          <a:xfrm>
            <a:off x="7152647" y="3646897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Task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811D41-B0A8-4294-92F4-E470314422B1}"/>
              </a:ext>
            </a:extLst>
          </p:cNvPr>
          <p:cNvSpPr/>
          <p:nvPr/>
        </p:nvSpPr>
        <p:spPr>
          <a:xfrm>
            <a:off x="7152647" y="4760340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Storage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955156D-B34D-4A09-9C18-98A9DFC43E6F}"/>
              </a:ext>
            </a:extLst>
          </p:cNvPr>
          <p:cNvSpPr/>
          <p:nvPr/>
        </p:nvSpPr>
        <p:spPr>
          <a:xfrm>
            <a:off x="6803290" y="701436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Exceptions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5EE4F1D-64EE-49FB-BF11-E7B6DE722CF2}"/>
              </a:ext>
            </a:extLst>
          </p:cNvPr>
          <p:cNvCxnSpPr>
            <a:cxnSpLocks/>
          </p:cNvCxnSpPr>
          <p:nvPr/>
        </p:nvCxnSpPr>
        <p:spPr>
          <a:xfrm>
            <a:off x="8975541" y="4969250"/>
            <a:ext cx="10971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9C61436-7545-4699-8077-ED6C7BAD690D}"/>
              </a:ext>
            </a:extLst>
          </p:cNvPr>
          <p:cNvSpPr/>
          <p:nvPr/>
        </p:nvSpPr>
        <p:spPr>
          <a:xfrm>
            <a:off x="4145017" y="711277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Common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B6BB6D3-2821-4258-B462-AD2A65397A69}"/>
              </a:ext>
            </a:extLst>
          </p:cNvPr>
          <p:cNvSpPr/>
          <p:nvPr/>
        </p:nvSpPr>
        <p:spPr>
          <a:xfrm>
            <a:off x="7152647" y="2657197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Calendar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30D5439-AC05-44C8-9A6A-3972BEFFD20F}"/>
              </a:ext>
            </a:extLst>
          </p:cNvPr>
          <p:cNvSpPr/>
          <p:nvPr/>
        </p:nvSpPr>
        <p:spPr>
          <a:xfrm>
            <a:off x="10179838" y="4778690"/>
            <a:ext cx="170129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Local storage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7972C43-2C3D-4AF3-AE39-DF1F304C837E}"/>
              </a:ext>
            </a:extLst>
          </p:cNvPr>
          <p:cNvSpPr/>
          <p:nvPr/>
        </p:nvSpPr>
        <p:spPr>
          <a:xfrm>
            <a:off x="1137387" y="402337"/>
            <a:ext cx="8667064" cy="5319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F07B860-467D-48D4-BF7D-68721BF58B3E}"/>
              </a:ext>
            </a:extLst>
          </p:cNvPr>
          <p:cNvCxnSpPr/>
          <p:nvPr/>
        </p:nvCxnSpPr>
        <p:spPr>
          <a:xfrm flipV="1">
            <a:off x="4354285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0513E92-C845-41FA-B9A8-BF5154AD75B4}"/>
              </a:ext>
            </a:extLst>
          </p:cNvPr>
          <p:cNvCxnSpPr/>
          <p:nvPr/>
        </p:nvCxnSpPr>
        <p:spPr>
          <a:xfrm flipV="1">
            <a:off x="4778827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9854E07-50D8-476C-93EF-1E8E13E6A2A1}"/>
              </a:ext>
            </a:extLst>
          </p:cNvPr>
          <p:cNvCxnSpPr/>
          <p:nvPr/>
        </p:nvCxnSpPr>
        <p:spPr>
          <a:xfrm flipV="1">
            <a:off x="5232624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FB657B7-EBA5-495A-921C-58C7C80F6E3F}"/>
              </a:ext>
            </a:extLst>
          </p:cNvPr>
          <p:cNvCxnSpPr/>
          <p:nvPr/>
        </p:nvCxnSpPr>
        <p:spPr>
          <a:xfrm flipV="1">
            <a:off x="5682342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1BD5903-C952-4E22-951D-1B14E9F2D215}"/>
              </a:ext>
            </a:extLst>
          </p:cNvPr>
          <p:cNvCxnSpPr>
            <a:cxnSpLocks/>
          </p:cNvCxnSpPr>
          <p:nvPr/>
        </p:nvCxnSpPr>
        <p:spPr>
          <a:xfrm flipV="1">
            <a:off x="8022924" y="4170868"/>
            <a:ext cx="0" cy="50590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B20F33-EE63-45CF-85BC-8E091DE1CB94}"/>
              </a:ext>
            </a:extLst>
          </p:cNvPr>
          <p:cNvSpPr txBox="1"/>
          <p:nvPr/>
        </p:nvSpPr>
        <p:spPr>
          <a:xfrm>
            <a:off x="1159663" y="5208383"/>
            <a:ext cx="531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*Arrow heads represents possible flow of execution of components</a:t>
            </a:r>
          </a:p>
          <a:p>
            <a:r>
              <a:rPr lang="en-SG" sz="1400" dirty="0"/>
              <a:t>** Dashed body arrows represents being accessible by all components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106B83-5E4F-4703-859C-04416598A9F5}"/>
              </a:ext>
            </a:extLst>
          </p:cNvPr>
          <p:cNvCxnSpPr/>
          <p:nvPr/>
        </p:nvCxnSpPr>
        <p:spPr>
          <a:xfrm flipV="1">
            <a:off x="7011974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311FAE3-3B52-42EF-B4E3-E3C775FE0109}"/>
              </a:ext>
            </a:extLst>
          </p:cNvPr>
          <p:cNvCxnSpPr/>
          <p:nvPr/>
        </p:nvCxnSpPr>
        <p:spPr>
          <a:xfrm flipV="1">
            <a:off x="7436516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EC1B30B-A546-4B25-AD3A-DD7900FE4413}"/>
              </a:ext>
            </a:extLst>
          </p:cNvPr>
          <p:cNvCxnSpPr/>
          <p:nvPr/>
        </p:nvCxnSpPr>
        <p:spPr>
          <a:xfrm flipV="1">
            <a:off x="7890313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BCF5C70-07D6-4001-BE1F-2EF9315EE9C5}"/>
              </a:ext>
            </a:extLst>
          </p:cNvPr>
          <p:cNvCxnSpPr/>
          <p:nvPr/>
        </p:nvCxnSpPr>
        <p:spPr>
          <a:xfrm flipV="1">
            <a:off x="8340031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540B6F9-D021-4CAD-BEFD-A9FAA236F392}"/>
              </a:ext>
            </a:extLst>
          </p:cNvPr>
          <p:cNvCxnSpPr>
            <a:cxnSpLocks/>
          </p:cNvCxnSpPr>
          <p:nvPr/>
        </p:nvCxnSpPr>
        <p:spPr>
          <a:xfrm>
            <a:off x="8002391" y="3122983"/>
            <a:ext cx="0" cy="46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9704C83-D79E-4D60-8357-B3C30BE469CA}"/>
              </a:ext>
            </a:extLst>
          </p:cNvPr>
          <p:cNvCxnSpPr>
            <a:cxnSpLocks/>
          </p:cNvCxnSpPr>
          <p:nvPr/>
        </p:nvCxnSpPr>
        <p:spPr>
          <a:xfrm>
            <a:off x="3420083" y="3607089"/>
            <a:ext cx="3610964" cy="1353306"/>
          </a:xfrm>
          <a:prstGeom prst="bentConnector3">
            <a:avLst>
              <a:gd name="adj1" fmla="val 18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B185620-4206-4513-A62A-DBE6389E700F}"/>
              </a:ext>
            </a:extLst>
          </p:cNvPr>
          <p:cNvCxnSpPr/>
          <p:nvPr/>
        </p:nvCxnSpPr>
        <p:spPr>
          <a:xfrm flipV="1">
            <a:off x="2462299" y="2625617"/>
            <a:ext cx="0" cy="49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1A30DE1-3DC9-428F-AEA1-1E98C3D79BA8}"/>
              </a:ext>
            </a:extLst>
          </p:cNvPr>
          <p:cNvCxnSpPr/>
          <p:nvPr/>
        </p:nvCxnSpPr>
        <p:spPr>
          <a:xfrm>
            <a:off x="2462299" y="3822064"/>
            <a:ext cx="0" cy="50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A3399BF-5581-4D56-8A59-56A0CBDE447A}"/>
              </a:ext>
            </a:extLst>
          </p:cNvPr>
          <p:cNvCxnSpPr>
            <a:cxnSpLocks/>
          </p:cNvCxnSpPr>
          <p:nvPr/>
        </p:nvCxnSpPr>
        <p:spPr>
          <a:xfrm>
            <a:off x="3420083" y="3429000"/>
            <a:ext cx="690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8579C81-10F4-4C85-9EE6-E94CC639B1C5}"/>
              </a:ext>
            </a:extLst>
          </p:cNvPr>
          <p:cNvCxnSpPr>
            <a:cxnSpLocks/>
          </p:cNvCxnSpPr>
          <p:nvPr/>
        </p:nvCxnSpPr>
        <p:spPr>
          <a:xfrm>
            <a:off x="6096000" y="2836099"/>
            <a:ext cx="91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076C983-377C-434D-A24C-8FA16BFDDEEE}"/>
              </a:ext>
            </a:extLst>
          </p:cNvPr>
          <p:cNvCxnSpPr>
            <a:cxnSpLocks/>
          </p:cNvCxnSpPr>
          <p:nvPr/>
        </p:nvCxnSpPr>
        <p:spPr>
          <a:xfrm>
            <a:off x="6096000" y="3846952"/>
            <a:ext cx="938666" cy="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EEF25B6-6864-4863-A372-F5EBBABF3D23}"/>
              </a:ext>
            </a:extLst>
          </p:cNvPr>
          <p:cNvCxnSpPr>
            <a:cxnSpLocks/>
          </p:cNvCxnSpPr>
          <p:nvPr/>
        </p:nvCxnSpPr>
        <p:spPr>
          <a:xfrm>
            <a:off x="3308227" y="2280769"/>
            <a:ext cx="816919" cy="794191"/>
          </a:xfrm>
          <a:prstGeom prst="bentConnector3">
            <a:avLst>
              <a:gd name="adj1" fmla="val 34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51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D52EEF-99E6-4F77-9558-45FD372AA82C}"/>
              </a:ext>
            </a:extLst>
          </p:cNvPr>
          <p:cNvSpPr/>
          <p:nvPr/>
        </p:nvSpPr>
        <p:spPr>
          <a:xfrm>
            <a:off x="1600633" y="5482878"/>
            <a:ext cx="2658078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Ui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4DD8DE-E213-4F81-BC5F-1C8B53A969BF}"/>
              </a:ext>
            </a:extLst>
          </p:cNvPr>
          <p:cNvSpPr/>
          <p:nvPr/>
        </p:nvSpPr>
        <p:spPr>
          <a:xfrm>
            <a:off x="1600633" y="4383588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Main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1CA0F1-4585-47D5-8E56-9C702850A778}"/>
              </a:ext>
            </a:extLst>
          </p:cNvPr>
          <p:cNvSpPr/>
          <p:nvPr/>
        </p:nvSpPr>
        <p:spPr>
          <a:xfrm>
            <a:off x="5666865" y="4370571"/>
            <a:ext cx="1701294" cy="707886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{abstract}</a:t>
            </a:r>
          </a:p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Command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811D41-B0A8-4294-92F4-E470314422B1}"/>
              </a:ext>
            </a:extLst>
          </p:cNvPr>
          <p:cNvSpPr/>
          <p:nvPr/>
        </p:nvSpPr>
        <p:spPr>
          <a:xfrm>
            <a:off x="5664016" y="2365674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ExitCommand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B6BB6D3-2821-4258-B462-AD2A65397A69}"/>
              </a:ext>
            </a:extLst>
          </p:cNvPr>
          <p:cNvSpPr/>
          <p:nvPr/>
        </p:nvSpPr>
        <p:spPr>
          <a:xfrm>
            <a:off x="1600633" y="3129964"/>
            <a:ext cx="1926536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CommandResult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2FAA27C5-FD16-4CF6-B6E9-EF340C65CF51}"/>
              </a:ext>
            </a:extLst>
          </p:cNvPr>
          <p:cNvSpPr/>
          <p:nvPr/>
        </p:nvSpPr>
        <p:spPr>
          <a:xfrm rot="10800000">
            <a:off x="6403212" y="420970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E8ADD7-CE1D-40A4-93F5-437AD979743C}"/>
              </a:ext>
            </a:extLst>
          </p:cNvPr>
          <p:cNvCxnSpPr>
            <a:cxnSpLocks/>
          </p:cNvCxnSpPr>
          <p:nvPr/>
        </p:nvCxnSpPr>
        <p:spPr>
          <a:xfrm flipH="1" flipV="1">
            <a:off x="6514663" y="2765784"/>
            <a:ext cx="2848" cy="14269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EF4867-7CD1-4F9D-88DC-0E4F17092E29}"/>
              </a:ext>
            </a:extLst>
          </p:cNvPr>
          <p:cNvCxnSpPr>
            <a:cxnSpLocks/>
          </p:cNvCxnSpPr>
          <p:nvPr/>
        </p:nvCxnSpPr>
        <p:spPr>
          <a:xfrm>
            <a:off x="2451280" y="4783698"/>
            <a:ext cx="0" cy="69918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6599F95-C38E-4E64-9E9D-885FF7D86D6A}"/>
              </a:ext>
            </a:extLst>
          </p:cNvPr>
          <p:cNvCxnSpPr>
            <a:cxnSpLocks/>
          </p:cNvCxnSpPr>
          <p:nvPr/>
        </p:nvCxnSpPr>
        <p:spPr>
          <a:xfrm flipV="1">
            <a:off x="2451280" y="3539067"/>
            <a:ext cx="0" cy="82416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2BFF91B-A3FD-42FA-AC31-3F8DAEB37D5A}"/>
              </a:ext>
            </a:extLst>
          </p:cNvPr>
          <p:cNvCxnSpPr>
            <a:cxnSpLocks/>
          </p:cNvCxnSpPr>
          <p:nvPr/>
        </p:nvCxnSpPr>
        <p:spPr>
          <a:xfrm>
            <a:off x="3301927" y="4583643"/>
            <a:ext cx="236208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0E9F3FD-F298-40F4-8026-F0EBEE4D76FC}"/>
              </a:ext>
            </a:extLst>
          </p:cNvPr>
          <p:cNvSpPr/>
          <p:nvPr/>
        </p:nvSpPr>
        <p:spPr>
          <a:xfrm>
            <a:off x="1600632" y="5895624"/>
            <a:ext cx="2658079" cy="276999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200" kern="0" dirty="0" err="1">
                <a:solidFill>
                  <a:sysClr val="windowText" lastClr="000000"/>
                </a:solidFill>
                <a:latin typeface="Calibri"/>
              </a:rPr>
              <a:t>showResultToUser</a:t>
            </a:r>
            <a:r>
              <a:rPr lang="en-US" sz="1200" kern="0" dirty="0">
                <a:solidFill>
                  <a:sysClr val="windowText" lastClr="000000"/>
                </a:solidFill>
                <a:latin typeface="Calibri"/>
              </a:rPr>
              <a:t>(</a:t>
            </a:r>
            <a:r>
              <a:rPr lang="en-US" sz="1200" kern="0" dirty="0" err="1">
                <a:solidFill>
                  <a:sysClr val="windowText" lastClr="000000"/>
                </a:solidFill>
                <a:latin typeface="Calibri"/>
              </a:rPr>
              <a:t>CommandResult</a:t>
            </a:r>
            <a:r>
              <a:rPr lang="en-US" sz="1200" kern="0" dirty="0">
                <a:solidFill>
                  <a:sysClr val="windowText" lastClr="000000"/>
                </a:solidFill>
                <a:latin typeface="Calibri"/>
              </a:rPr>
              <a:t>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EFD6645-8716-4BBF-9EE5-E3DDD7925271}"/>
              </a:ext>
            </a:extLst>
          </p:cNvPr>
          <p:cNvCxnSpPr>
            <a:cxnSpLocks/>
          </p:cNvCxnSpPr>
          <p:nvPr/>
        </p:nvCxnSpPr>
        <p:spPr>
          <a:xfrm>
            <a:off x="753533" y="3335867"/>
            <a:ext cx="847099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E3C1493-DA66-4093-AAF9-6883A36833EC}"/>
              </a:ext>
            </a:extLst>
          </p:cNvPr>
          <p:cNvCxnSpPr>
            <a:cxnSpLocks/>
          </p:cNvCxnSpPr>
          <p:nvPr/>
        </p:nvCxnSpPr>
        <p:spPr>
          <a:xfrm flipH="1">
            <a:off x="745067" y="3335867"/>
            <a:ext cx="8466" cy="254712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26C3A0C-8115-45E6-9574-0B6DA0186254}"/>
              </a:ext>
            </a:extLst>
          </p:cNvPr>
          <p:cNvCxnSpPr>
            <a:cxnSpLocks/>
          </p:cNvCxnSpPr>
          <p:nvPr/>
        </p:nvCxnSpPr>
        <p:spPr>
          <a:xfrm>
            <a:off x="753533" y="5857588"/>
            <a:ext cx="847099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24DB603-337D-4686-8D85-F52BF8D018C7}"/>
              </a:ext>
            </a:extLst>
          </p:cNvPr>
          <p:cNvSpPr txBox="1"/>
          <p:nvPr/>
        </p:nvSpPr>
        <p:spPr>
          <a:xfrm>
            <a:off x="3385281" y="4222006"/>
            <a:ext cx="219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/>
              </a:rPr>
              <a:t>User issued command</a:t>
            </a:r>
          </a:p>
        </p:txBody>
      </p:sp>
      <p:sp>
        <p:nvSpPr>
          <p:cNvPr id="102" name="Isosceles Triangle 1">
            <a:extLst>
              <a:ext uri="{FF2B5EF4-FFF2-40B4-BE49-F238E27FC236}">
                <a16:creationId xmlns:a16="http://schemas.microsoft.com/office/drawing/2014/main" id="{A77160FD-BCF5-4E9D-9FDD-47A435BF24AE}"/>
              </a:ext>
            </a:extLst>
          </p:cNvPr>
          <p:cNvSpPr/>
          <p:nvPr/>
        </p:nvSpPr>
        <p:spPr>
          <a:xfrm rot="5400000" flipH="1">
            <a:off x="5139172" y="4324077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92069E-2B50-4C5C-95AD-F9C375C2149B}"/>
              </a:ext>
            </a:extLst>
          </p:cNvPr>
          <p:cNvSpPr txBox="1"/>
          <p:nvPr/>
        </p:nvSpPr>
        <p:spPr>
          <a:xfrm>
            <a:off x="5322078" y="4663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F2EB1A6-4B02-4607-9ED4-23980E1972AE}"/>
              </a:ext>
            </a:extLst>
          </p:cNvPr>
          <p:cNvSpPr txBox="1"/>
          <p:nvPr/>
        </p:nvSpPr>
        <p:spPr>
          <a:xfrm>
            <a:off x="647231" y="2677821"/>
            <a:ext cx="219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/>
              </a:rPr>
              <a:t>Display result of command</a:t>
            </a:r>
          </a:p>
        </p:txBody>
      </p:sp>
      <p:sp>
        <p:nvSpPr>
          <p:cNvPr id="104" name="Isosceles Triangle 1">
            <a:extLst>
              <a:ext uri="{FF2B5EF4-FFF2-40B4-BE49-F238E27FC236}">
                <a16:creationId xmlns:a16="http://schemas.microsoft.com/office/drawing/2014/main" id="{E1FFC289-717F-43FD-ABAF-4BF7371456B9}"/>
              </a:ext>
            </a:extLst>
          </p:cNvPr>
          <p:cNvSpPr/>
          <p:nvPr/>
        </p:nvSpPr>
        <p:spPr>
          <a:xfrm rot="5400000" flipH="1">
            <a:off x="733136" y="3094196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2473DC-2481-4732-94C2-4B0FC2F4015A}"/>
              </a:ext>
            </a:extLst>
          </p:cNvPr>
          <p:cNvSpPr txBox="1"/>
          <p:nvPr/>
        </p:nvSpPr>
        <p:spPr>
          <a:xfrm>
            <a:off x="2509059" y="4877216"/>
            <a:ext cx="219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/>
              </a:rPr>
              <a:t>Send feedback for printing</a:t>
            </a:r>
          </a:p>
        </p:txBody>
      </p:sp>
      <p:sp>
        <p:nvSpPr>
          <p:cNvPr id="106" name="Isosceles Triangle 1">
            <a:extLst>
              <a:ext uri="{FF2B5EF4-FFF2-40B4-BE49-F238E27FC236}">
                <a16:creationId xmlns:a16="http://schemas.microsoft.com/office/drawing/2014/main" id="{D2530DFE-E4F3-4F1D-86D0-D66D586E8D38}"/>
              </a:ext>
            </a:extLst>
          </p:cNvPr>
          <p:cNvSpPr/>
          <p:nvPr/>
        </p:nvSpPr>
        <p:spPr>
          <a:xfrm rot="10800000" flipH="1">
            <a:off x="2601682" y="515540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551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F87C5B-9E94-4725-9D60-729EDD091526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5667753" y="1181617"/>
            <a:ext cx="3700" cy="12924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A811D41-B0A8-4294-92F4-E470314422B1}"/>
              </a:ext>
            </a:extLst>
          </p:cNvPr>
          <p:cNvSpPr/>
          <p:nvPr/>
        </p:nvSpPr>
        <p:spPr>
          <a:xfrm>
            <a:off x="4813029" y="530565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TaskList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DF034D-F3F9-4EB7-9ADA-E02FF1236AAC}"/>
              </a:ext>
            </a:extLst>
          </p:cNvPr>
          <p:cNvSpPr/>
          <p:nvPr/>
        </p:nvSpPr>
        <p:spPr>
          <a:xfrm>
            <a:off x="4230292" y="2175313"/>
            <a:ext cx="2839375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{Abstract}</a:t>
            </a:r>
          </a:p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Task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7FF87-80C0-4D93-B523-253C76FB8D6E}"/>
              </a:ext>
            </a:extLst>
          </p:cNvPr>
          <p:cNvSpPr/>
          <p:nvPr/>
        </p:nvSpPr>
        <p:spPr>
          <a:xfrm>
            <a:off x="4071212" y="5474436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3301039-3B54-4B3A-A496-E0BD0025FFC9}"/>
              </a:ext>
            </a:extLst>
          </p:cNvPr>
          <p:cNvSpPr/>
          <p:nvPr/>
        </p:nvSpPr>
        <p:spPr>
          <a:xfrm>
            <a:off x="5561230" y="4727564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1" name="Elbow Connector 26">
            <a:extLst>
              <a:ext uri="{FF2B5EF4-FFF2-40B4-BE49-F238E27FC236}">
                <a16:creationId xmlns:a16="http://schemas.microsoft.com/office/drawing/2014/main" id="{3DC26AA4-DA96-45CF-946C-995D8DF5F1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35619" y="4621574"/>
            <a:ext cx="598329" cy="111850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8E655C4-0022-447A-AA03-3603088874BC}"/>
              </a:ext>
            </a:extLst>
          </p:cNvPr>
          <p:cNvSpPr/>
          <p:nvPr/>
        </p:nvSpPr>
        <p:spPr>
          <a:xfrm>
            <a:off x="5838227" y="5478554"/>
            <a:ext cx="1683019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TaskNonClass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3" name="Elbow Connector 26">
            <a:extLst>
              <a:ext uri="{FF2B5EF4-FFF2-40B4-BE49-F238E27FC236}">
                <a16:creationId xmlns:a16="http://schemas.microsoft.com/office/drawing/2014/main" id="{898D9D10-7342-4B10-BEB2-20573E46A62B}"/>
              </a:ext>
            </a:extLst>
          </p:cNvPr>
          <p:cNvCxnSpPr/>
          <p:nvPr/>
        </p:nvCxnSpPr>
        <p:spPr>
          <a:xfrm rot="5400000" flipH="1" flipV="1">
            <a:off x="4958295" y="4760699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A663AD-C4E2-4A90-B225-DF1900220DC0}"/>
              </a:ext>
            </a:extLst>
          </p:cNvPr>
          <p:cNvSpPr txBox="1"/>
          <p:nvPr/>
        </p:nvSpPr>
        <p:spPr>
          <a:xfrm>
            <a:off x="5708171" y="18497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C44E3-84F3-4F30-A4DC-D33281F62E36}"/>
              </a:ext>
            </a:extLst>
          </p:cNvPr>
          <p:cNvSpPr txBox="1"/>
          <p:nvPr/>
        </p:nvSpPr>
        <p:spPr>
          <a:xfrm>
            <a:off x="5806302" y="925358"/>
            <a:ext cx="30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C760C0-A7BE-4BB0-A283-BECA6D42CAD1}"/>
              </a:ext>
            </a:extLst>
          </p:cNvPr>
          <p:cNvSpPr txBox="1"/>
          <p:nvPr/>
        </p:nvSpPr>
        <p:spPr>
          <a:xfrm>
            <a:off x="4451685" y="1201842"/>
            <a:ext cx="219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/>
              </a:rPr>
              <a:t>Contains Task</a:t>
            </a:r>
          </a:p>
        </p:txBody>
      </p:sp>
      <p:sp>
        <p:nvSpPr>
          <p:cNvPr id="28" name="Isosceles Triangle 1">
            <a:extLst>
              <a:ext uri="{FF2B5EF4-FFF2-40B4-BE49-F238E27FC236}">
                <a16:creationId xmlns:a16="http://schemas.microsoft.com/office/drawing/2014/main" id="{979FF1F0-A01E-41C6-85DD-CE3F7BF494C3}"/>
              </a:ext>
            </a:extLst>
          </p:cNvPr>
          <p:cNvSpPr/>
          <p:nvPr/>
        </p:nvSpPr>
        <p:spPr>
          <a:xfrm rot="10800000" flipH="1">
            <a:off x="5390958" y="1482415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CE927A-8071-4E2B-9E1C-4D7DAFD540BF}"/>
              </a:ext>
            </a:extLst>
          </p:cNvPr>
          <p:cNvSpPr/>
          <p:nvPr/>
        </p:nvSpPr>
        <p:spPr>
          <a:xfrm>
            <a:off x="4230292" y="2855547"/>
            <a:ext cx="2839375" cy="181588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title: String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description: String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reminder: String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category: String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time: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sz="1600" kern="0" dirty="0">
                <a:solidFill>
                  <a:sysClr val="windowText" lastClr="000000"/>
                </a:solidFill>
              </a:rPr>
              <a:t>&lt;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LocalTime</a:t>
            </a:r>
            <a:r>
              <a:rPr lang="en-US" sz="1600" kern="0" dirty="0">
                <a:solidFill>
                  <a:sysClr val="windowText" lastClr="000000"/>
                </a:solidFill>
              </a:rPr>
              <a:t>&gt;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date: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sz="1600" kern="0" dirty="0">
                <a:solidFill>
                  <a:sysClr val="windowText" lastClr="000000"/>
                </a:solidFill>
              </a:rPr>
              <a:t>&lt;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LocalDate</a:t>
            </a:r>
            <a:r>
              <a:rPr lang="en-US" sz="1600" kern="0" dirty="0">
                <a:solidFill>
                  <a:sysClr val="windowText" lastClr="000000"/>
                </a:solidFill>
              </a:rPr>
              <a:t>&gt;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location: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sz="1600" kern="0" dirty="0">
                <a:solidFill>
                  <a:sysClr val="windowText" lastClr="000000"/>
                </a:solidFill>
              </a:rPr>
              <a:t>&lt;String&gt;</a:t>
            </a:r>
          </a:p>
        </p:txBody>
      </p: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F9385F46-9DD4-40CD-A21B-3731AB6926DC}"/>
              </a:ext>
            </a:extLst>
          </p:cNvPr>
          <p:cNvSpPr/>
          <p:nvPr/>
        </p:nvSpPr>
        <p:spPr>
          <a:xfrm>
            <a:off x="5553453" y="953017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19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CFB5D7-7188-4503-9C9D-6608FD8E3EB7}"/>
              </a:ext>
            </a:extLst>
          </p:cNvPr>
          <p:cNvCxnSpPr>
            <a:cxnSpLocks/>
          </p:cNvCxnSpPr>
          <p:nvPr/>
        </p:nvCxnSpPr>
        <p:spPr>
          <a:xfrm flipV="1">
            <a:off x="5812546" y="2082800"/>
            <a:ext cx="0" cy="94748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A4DD8DE-E213-4F81-BC5F-1C8B53A969BF}"/>
              </a:ext>
            </a:extLst>
          </p:cNvPr>
          <p:cNvSpPr/>
          <p:nvPr/>
        </p:nvSpPr>
        <p:spPr>
          <a:xfrm>
            <a:off x="1600633" y="4383588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Main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1CA0F1-4585-47D5-8E56-9C702850A778}"/>
              </a:ext>
            </a:extLst>
          </p:cNvPr>
          <p:cNvSpPr/>
          <p:nvPr/>
        </p:nvSpPr>
        <p:spPr>
          <a:xfrm>
            <a:off x="5666865" y="4370571"/>
            <a:ext cx="1701294" cy="707886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{abstract}</a:t>
            </a:r>
          </a:p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Command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811D41-B0A8-4294-92F4-E470314422B1}"/>
              </a:ext>
            </a:extLst>
          </p:cNvPr>
          <p:cNvSpPr/>
          <p:nvPr/>
        </p:nvSpPr>
        <p:spPr>
          <a:xfrm>
            <a:off x="5335043" y="3026074"/>
            <a:ext cx="235924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CalendarCommand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2FAA27C5-FD16-4CF6-B6E9-EF340C65CF51}"/>
              </a:ext>
            </a:extLst>
          </p:cNvPr>
          <p:cNvSpPr/>
          <p:nvPr/>
        </p:nvSpPr>
        <p:spPr>
          <a:xfrm rot="10800000">
            <a:off x="6403212" y="420970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E8ADD7-CE1D-40A4-93F5-437AD979743C}"/>
              </a:ext>
            </a:extLst>
          </p:cNvPr>
          <p:cNvCxnSpPr>
            <a:cxnSpLocks/>
          </p:cNvCxnSpPr>
          <p:nvPr/>
        </p:nvCxnSpPr>
        <p:spPr>
          <a:xfrm flipH="1" flipV="1">
            <a:off x="6514663" y="3429000"/>
            <a:ext cx="2848" cy="7637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2BFF91B-A3FD-42FA-AC31-3F8DAEB37D5A}"/>
              </a:ext>
            </a:extLst>
          </p:cNvPr>
          <p:cNvCxnSpPr>
            <a:cxnSpLocks/>
          </p:cNvCxnSpPr>
          <p:nvPr/>
        </p:nvCxnSpPr>
        <p:spPr>
          <a:xfrm>
            <a:off x="3301927" y="4583643"/>
            <a:ext cx="236208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24DB603-337D-4686-8D85-F52BF8D018C7}"/>
              </a:ext>
            </a:extLst>
          </p:cNvPr>
          <p:cNvSpPr txBox="1"/>
          <p:nvPr/>
        </p:nvSpPr>
        <p:spPr>
          <a:xfrm>
            <a:off x="3385281" y="4222006"/>
            <a:ext cx="219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/>
              </a:rPr>
              <a:t>User issued command</a:t>
            </a:r>
          </a:p>
        </p:txBody>
      </p:sp>
      <p:sp>
        <p:nvSpPr>
          <p:cNvPr id="102" name="Isosceles Triangle 1">
            <a:extLst>
              <a:ext uri="{FF2B5EF4-FFF2-40B4-BE49-F238E27FC236}">
                <a16:creationId xmlns:a16="http://schemas.microsoft.com/office/drawing/2014/main" id="{A77160FD-BCF5-4E9D-9FDD-47A435BF24AE}"/>
              </a:ext>
            </a:extLst>
          </p:cNvPr>
          <p:cNvSpPr/>
          <p:nvPr/>
        </p:nvSpPr>
        <p:spPr>
          <a:xfrm rot="5400000" flipH="1">
            <a:off x="5139172" y="4324077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92069E-2B50-4C5C-95AD-F9C375C2149B}"/>
              </a:ext>
            </a:extLst>
          </p:cNvPr>
          <p:cNvSpPr txBox="1"/>
          <p:nvPr/>
        </p:nvSpPr>
        <p:spPr>
          <a:xfrm>
            <a:off x="1887185" y="84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EFE95B-8917-46F0-A87E-765E9D47C53C}"/>
              </a:ext>
            </a:extLst>
          </p:cNvPr>
          <p:cNvSpPr/>
          <p:nvPr/>
        </p:nvSpPr>
        <p:spPr>
          <a:xfrm>
            <a:off x="655852" y="1642677"/>
            <a:ext cx="235924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TaskList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6C4880-31BB-497A-9B8E-4FFC41199D4B}"/>
              </a:ext>
            </a:extLst>
          </p:cNvPr>
          <p:cNvSpPr/>
          <p:nvPr/>
        </p:nvSpPr>
        <p:spPr>
          <a:xfrm>
            <a:off x="647231" y="485322"/>
            <a:ext cx="235924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Task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D4E460-7FD1-4EB4-A3D8-06825E9AE2A5}"/>
              </a:ext>
            </a:extLst>
          </p:cNvPr>
          <p:cNvSpPr/>
          <p:nvPr/>
        </p:nvSpPr>
        <p:spPr>
          <a:xfrm>
            <a:off x="7119751" y="1681577"/>
            <a:ext cx="235924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CalendarParser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9DA2D1-9337-4505-975E-E5C2F48734F3}"/>
              </a:ext>
            </a:extLst>
          </p:cNvPr>
          <p:cNvSpPr/>
          <p:nvPr/>
        </p:nvSpPr>
        <p:spPr>
          <a:xfrm>
            <a:off x="4094771" y="1679874"/>
            <a:ext cx="235924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GenerateCalendar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F0B5A1-6528-4343-A502-D5FCA2FA69EE}"/>
              </a:ext>
            </a:extLst>
          </p:cNvPr>
          <p:cNvCxnSpPr>
            <a:cxnSpLocks/>
          </p:cNvCxnSpPr>
          <p:nvPr/>
        </p:nvCxnSpPr>
        <p:spPr>
          <a:xfrm flipV="1">
            <a:off x="7472014" y="2082800"/>
            <a:ext cx="0" cy="94327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717CB4-38E6-4075-8A45-40311F455493}"/>
              </a:ext>
            </a:extLst>
          </p:cNvPr>
          <p:cNvCxnSpPr>
            <a:cxnSpLocks/>
          </p:cNvCxnSpPr>
          <p:nvPr/>
        </p:nvCxnSpPr>
        <p:spPr>
          <a:xfrm flipH="1">
            <a:off x="3015092" y="1879929"/>
            <a:ext cx="1079679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BA047D-D5EF-477F-8FE7-A1B571321217}"/>
              </a:ext>
            </a:extLst>
          </p:cNvPr>
          <p:cNvCxnSpPr>
            <a:cxnSpLocks/>
          </p:cNvCxnSpPr>
          <p:nvPr/>
        </p:nvCxnSpPr>
        <p:spPr>
          <a:xfrm>
            <a:off x="1826588" y="898672"/>
            <a:ext cx="0" cy="4982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4D7B99D8-6B97-4E4C-9E1E-11555EEF859A}"/>
              </a:ext>
            </a:extLst>
          </p:cNvPr>
          <p:cNvSpPr/>
          <p:nvPr/>
        </p:nvSpPr>
        <p:spPr>
          <a:xfrm>
            <a:off x="1712288" y="1403899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B5FF52-19DD-4AD9-B5DB-3E25C2B45DC7}"/>
              </a:ext>
            </a:extLst>
          </p:cNvPr>
          <p:cNvSpPr txBox="1"/>
          <p:nvPr/>
        </p:nvSpPr>
        <p:spPr>
          <a:xfrm>
            <a:off x="1913899" y="131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6639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D52EEF-99E6-4F77-9558-45FD372AA82C}"/>
              </a:ext>
            </a:extLst>
          </p:cNvPr>
          <p:cNvSpPr/>
          <p:nvPr/>
        </p:nvSpPr>
        <p:spPr>
          <a:xfrm>
            <a:off x="1600633" y="5482878"/>
            <a:ext cx="2658078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Ui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4DD8DE-E213-4F81-BC5F-1C8B53A969BF}"/>
              </a:ext>
            </a:extLst>
          </p:cNvPr>
          <p:cNvSpPr/>
          <p:nvPr/>
        </p:nvSpPr>
        <p:spPr>
          <a:xfrm>
            <a:off x="1600633" y="4383588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Main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1CA0F1-4585-47D5-8E56-9C702850A778}"/>
              </a:ext>
            </a:extLst>
          </p:cNvPr>
          <p:cNvSpPr/>
          <p:nvPr/>
        </p:nvSpPr>
        <p:spPr>
          <a:xfrm>
            <a:off x="5666865" y="4370571"/>
            <a:ext cx="1701294" cy="707886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{abstract}</a:t>
            </a:r>
          </a:p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Command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811D41-B0A8-4294-92F4-E470314422B1}"/>
              </a:ext>
            </a:extLst>
          </p:cNvPr>
          <p:cNvSpPr/>
          <p:nvPr/>
        </p:nvSpPr>
        <p:spPr>
          <a:xfrm>
            <a:off x="5335043" y="3026074"/>
            <a:ext cx="235924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CalendarCommand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B6BB6D3-2821-4258-B462-AD2A65397A69}"/>
              </a:ext>
            </a:extLst>
          </p:cNvPr>
          <p:cNvSpPr/>
          <p:nvPr/>
        </p:nvSpPr>
        <p:spPr>
          <a:xfrm>
            <a:off x="1600633" y="3129964"/>
            <a:ext cx="1926536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CommandResult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2FAA27C5-FD16-4CF6-B6E9-EF340C65CF51}"/>
              </a:ext>
            </a:extLst>
          </p:cNvPr>
          <p:cNvSpPr/>
          <p:nvPr/>
        </p:nvSpPr>
        <p:spPr>
          <a:xfrm rot="10800000">
            <a:off x="6403212" y="420970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E8ADD7-CE1D-40A4-93F5-437AD979743C}"/>
              </a:ext>
            </a:extLst>
          </p:cNvPr>
          <p:cNvCxnSpPr>
            <a:cxnSpLocks/>
          </p:cNvCxnSpPr>
          <p:nvPr/>
        </p:nvCxnSpPr>
        <p:spPr>
          <a:xfrm flipH="1" flipV="1">
            <a:off x="6514663" y="3429000"/>
            <a:ext cx="2848" cy="7637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EF4867-7CD1-4F9D-88DC-0E4F17092E29}"/>
              </a:ext>
            </a:extLst>
          </p:cNvPr>
          <p:cNvCxnSpPr>
            <a:cxnSpLocks/>
          </p:cNvCxnSpPr>
          <p:nvPr/>
        </p:nvCxnSpPr>
        <p:spPr>
          <a:xfrm>
            <a:off x="2451280" y="4783698"/>
            <a:ext cx="0" cy="69918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6599F95-C38E-4E64-9E9D-885FF7D86D6A}"/>
              </a:ext>
            </a:extLst>
          </p:cNvPr>
          <p:cNvCxnSpPr>
            <a:cxnSpLocks/>
          </p:cNvCxnSpPr>
          <p:nvPr/>
        </p:nvCxnSpPr>
        <p:spPr>
          <a:xfrm flipV="1">
            <a:off x="2451280" y="3539067"/>
            <a:ext cx="0" cy="82416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2BFF91B-A3FD-42FA-AC31-3F8DAEB37D5A}"/>
              </a:ext>
            </a:extLst>
          </p:cNvPr>
          <p:cNvCxnSpPr>
            <a:cxnSpLocks/>
          </p:cNvCxnSpPr>
          <p:nvPr/>
        </p:nvCxnSpPr>
        <p:spPr>
          <a:xfrm>
            <a:off x="3301927" y="4583643"/>
            <a:ext cx="236208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0E9F3FD-F298-40F4-8026-F0EBEE4D76FC}"/>
              </a:ext>
            </a:extLst>
          </p:cNvPr>
          <p:cNvSpPr/>
          <p:nvPr/>
        </p:nvSpPr>
        <p:spPr>
          <a:xfrm>
            <a:off x="1600632" y="5895624"/>
            <a:ext cx="2658079" cy="276999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200" kern="0" dirty="0" err="1">
                <a:solidFill>
                  <a:sysClr val="windowText" lastClr="000000"/>
                </a:solidFill>
                <a:latin typeface="Calibri"/>
              </a:rPr>
              <a:t>showResultToUser</a:t>
            </a:r>
            <a:r>
              <a:rPr lang="en-US" sz="1200" kern="0" dirty="0">
                <a:solidFill>
                  <a:sysClr val="windowText" lastClr="000000"/>
                </a:solidFill>
                <a:latin typeface="Calibri"/>
              </a:rPr>
              <a:t>(</a:t>
            </a:r>
            <a:r>
              <a:rPr lang="en-US" sz="1200" kern="0" dirty="0" err="1">
                <a:solidFill>
                  <a:sysClr val="windowText" lastClr="000000"/>
                </a:solidFill>
                <a:latin typeface="Calibri"/>
              </a:rPr>
              <a:t>CommandResult</a:t>
            </a:r>
            <a:r>
              <a:rPr lang="en-US" sz="1200" kern="0" dirty="0">
                <a:solidFill>
                  <a:sysClr val="windowText" lastClr="000000"/>
                </a:solidFill>
                <a:latin typeface="Calibri"/>
              </a:rPr>
              <a:t>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EFD6645-8716-4BBF-9EE5-E3DDD7925271}"/>
              </a:ext>
            </a:extLst>
          </p:cNvPr>
          <p:cNvCxnSpPr>
            <a:cxnSpLocks/>
          </p:cNvCxnSpPr>
          <p:nvPr/>
        </p:nvCxnSpPr>
        <p:spPr>
          <a:xfrm>
            <a:off x="753533" y="3335867"/>
            <a:ext cx="847099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E3C1493-DA66-4093-AAF9-6883A36833EC}"/>
              </a:ext>
            </a:extLst>
          </p:cNvPr>
          <p:cNvCxnSpPr>
            <a:cxnSpLocks/>
          </p:cNvCxnSpPr>
          <p:nvPr/>
        </p:nvCxnSpPr>
        <p:spPr>
          <a:xfrm flipH="1">
            <a:off x="745067" y="3335867"/>
            <a:ext cx="8466" cy="254712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26C3A0C-8115-45E6-9574-0B6DA0186254}"/>
              </a:ext>
            </a:extLst>
          </p:cNvPr>
          <p:cNvCxnSpPr>
            <a:cxnSpLocks/>
          </p:cNvCxnSpPr>
          <p:nvPr/>
        </p:nvCxnSpPr>
        <p:spPr>
          <a:xfrm>
            <a:off x="753533" y="5857588"/>
            <a:ext cx="847099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24DB603-337D-4686-8D85-F52BF8D018C7}"/>
              </a:ext>
            </a:extLst>
          </p:cNvPr>
          <p:cNvSpPr txBox="1"/>
          <p:nvPr/>
        </p:nvSpPr>
        <p:spPr>
          <a:xfrm>
            <a:off x="3385281" y="4222006"/>
            <a:ext cx="219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/>
              </a:rPr>
              <a:t>User issued command</a:t>
            </a:r>
          </a:p>
        </p:txBody>
      </p:sp>
      <p:sp>
        <p:nvSpPr>
          <p:cNvPr id="102" name="Isosceles Triangle 1">
            <a:extLst>
              <a:ext uri="{FF2B5EF4-FFF2-40B4-BE49-F238E27FC236}">
                <a16:creationId xmlns:a16="http://schemas.microsoft.com/office/drawing/2014/main" id="{A77160FD-BCF5-4E9D-9FDD-47A435BF24AE}"/>
              </a:ext>
            </a:extLst>
          </p:cNvPr>
          <p:cNvSpPr/>
          <p:nvPr/>
        </p:nvSpPr>
        <p:spPr>
          <a:xfrm rot="5400000" flipH="1">
            <a:off x="5139172" y="4324077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92069E-2B50-4C5C-95AD-F9C375C2149B}"/>
              </a:ext>
            </a:extLst>
          </p:cNvPr>
          <p:cNvSpPr txBox="1"/>
          <p:nvPr/>
        </p:nvSpPr>
        <p:spPr>
          <a:xfrm>
            <a:off x="5322078" y="4663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F2EB1A6-4B02-4607-9ED4-23980E1972AE}"/>
              </a:ext>
            </a:extLst>
          </p:cNvPr>
          <p:cNvSpPr txBox="1"/>
          <p:nvPr/>
        </p:nvSpPr>
        <p:spPr>
          <a:xfrm>
            <a:off x="647231" y="2677821"/>
            <a:ext cx="219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/>
              </a:rPr>
              <a:t>Display result of command</a:t>
            </a:r>
          </a:p>
        </p:txBody>
      </p:sp>
      <p:sp>
        <p:nvSpPr>
          <p:cNvPr id="104" name="Isosceles Triangle 1">
            <a:extLst>
              <a:ext uri="{FF2B5EF4-FFF2-40B4-BE49-F238E27FC236}">
                <a16:creationId xmlns:a16="http://schemas.microsoft.com/office/drawing/2014/main" id="{E1FFC289-717F-43FD-ABAF-4BF7371456B9}"/>
              </a:ext>
            </a:extLst>
          </p:cNvPr>
          <p:cNvSpPr/>
          <p:nvPr/>
        </p:nvSpPr>
        <p:spPr>
          <a:xfrm rot="5400000" flipH="1">
            <a:off x="733136" y="3094196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2473DC-2481-4732-94C2-4B0FC2F4015A}"/>
              </a:ext>
            </a:extLst>
          </p:cNvPr>
          <p:cNvSpPr txBox="1"/>
          <p:nvPr/>
        </p:nvSpPr>
        <p:spPr>
          <a:xfrm>
            <a:off x="2509059" y="4877216"/>
            <a:ext cx="219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/>
              </a:rPr>
              <a:t>Send feedback for printing</a:t>
            </a:r>
          </a:p>
        </p:txBody>
      </p:sp>
      <p:sp>
        <p:nvSpPr>
          <p:cNvPr id="106" name="Isosceles Triangle 1">
            <a:extLst>
              <a:ext uri="{FF2B5EF4-FFF2-40B4-BE49-F238E27FC236}">
                <a16:creationId xmlns:a16="http://schemas.microsoft.com/office/drawing/2014/main" id="{D2530DFE-E4F3-4F1D-86D0-D66D586E8D38}"/>
              </a:ext>
            </a:extLst>
          </p:cNvPr>
          <p:cNvSpPr/>
          <p:nvPr/>
        </p:nvSpPr>
        <p:spPr>
          <a:xfrm rot="10800000" flipH="1">
            <a:off x="2601682" y="515540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EFE95B-8917-46F0-A87E-765E9D47C53C}"/>
              </a:ext>
            </a:extLst>
          </p:cNvPr>
          <p:cNvSpPr/>
          <p:nvPr/>
        </p:nvSpPr>
        <p:spPr>
          <a:xfrm>
            <a:off x="655852" y="1642677"/>
            <a:ext cx="235924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TaskList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6C4880-31BB-497A-9B8E-4FFC41199D4B}"/>
              </a:ext>
            </a:extLst>
          </p:cNvPr>
          <p:cNvSpPr/>
          <p:nvPr/>
        </p:nvSpPr>
        <p:spPr>
          <a:xfrm>
            <a:off x="647231" y="485322"/>
            <a:ext cx="235924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Task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D4E460-7FD1-4EB4-A3D8-06825E9AE2A5}"/>
              </a:ext>
            </a:extLst>
          </p:cNvPr>
          <p:cNvSpPr/>
          <p:nvPr/>
        </p:nvSpPr>
        <p:spPr>
          <a:xfrm>
            <a:off x="7119751" y="1681577"/>
            <a:ext cx="235924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CalendarParser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9DA2D1-9337-4505-975E-E5C2F48734F3}"/>
              </a:ext>
            </a:extLst>
          </p:cNvPr>
          <p:cNvSpPr/>
          <p:nvPr/>
        </p:nvSpPr>
        <p:spPr>
          <a:xfrm>
            <a:off x="4094771" y="1679874"/>
            <a:ext cx="235924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GenerateCalendar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CFB5D7-7188-4503-9C9D-6608FD8E3EB7}"/>
              </a:ext>
            </a:extLst>
          </p:cNvPr>
          <p:cNvCxnSpPr>
            <a:cxnSpLocks/>
          </p:cNvCxnSpPr>
          <p:nvPr/>
        </p:nvCxnSpPr>
        <p:spPr>
          <a:xfrm flipV="1">
            <a:off x="5812546" y="2082800"/>
            <a:ext cx="0" cy="94748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F0B5A1-6528-4343-A502-D5FCA2FA69EE}"/>
              </a:ext>
            </a:extLst>
          </p:cNvPr>
          <p:cNvCxnSpPr>
            <a:cxnSpLocks/>
          </p:cNvCxnSpPr>
          <p:nvPr/>
        </p:nvCxnSpPr>
        <p:spPr>
          <a:xfrm flipV="1">
            <a:off x="7472014" y="2082800"/>
            <a:ext cx="0" cy="94327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717CB4-38E6-4075-8A45-40311F455493}"/>
              </a:ext>
            </a:extLst>
          </p:cNvPr>
          <p:cNvCxnSpPr>
            <a:cxnSpLocks/>
          </p:cNvCxnSpPr>
          <p:nvPr/>
        </p:nvCxnSpPr>
        <p:spPr>
          <a:xfrm flipH="1">
            <a:off x="3015092" y="1879929"/>
            <a:ext cx="1079679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BA047D-D5EF-477F-8FE7-A1B571321217}"/>
              </a:ext>
            </a:extLst>
          </p:cNvPr>
          <p:cNvCxnSpPr>
            <a:cxnSpLocks/>
          </p:cNvCxnSpPr>
          <p:nvPr/>
        </p:nvCxnSpPr>
        <p:spPr>
          <a:xfrm>
            <a:off x="1826588" y="898672"/>
            <a:ext cx="0" cy="4982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4D7B99D8-6B97-4E4C-9E1E-11555EEF859A}"/>
              </a:ext>
            </a:extLst>
          </p:cNvPr>
          <p:cNvSpPr/>
          <p:nvPr/>
        </p:nvSpPr>
        <p:spPr>
          <a:xfrm>
            <a:off x="1712288" y="1403899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7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1443</Words>
  <Application>Microsoft Office PowerPoint</Application>
  <PresentationFormat>Widescreen</PresentationFormat>
  <Paragraphs>472</Paragraphs>
  <Slides>22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Courier New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Sequence diagrams [example]</vt:lpstr>
      <vt:lpstr>Class diagrams</vt:lpstr>
      <vt:lpstr>PowerPoint Presentation</vt:lpstr>
      <vt:lpstr>Class diagrams [example] </vt:lpstr>
      <vt:lpstr>Object diagrams</vt:lpstr>
      <vt:lpstr>Sequence diagrams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Ho</dc:creator>
  <cp:lastModifiedBy>Daniel Ho</cp:lastModifiedBy>
  <cp:revision>61</cp:revision>
  <dcterms:created xsi:type="dcterms:W3CDTF">2020-03-29T18:40:16Z</dcterms:created>
  <dcterms:modified xsi:type="dcterms:W3CDTF">2020-04-11T13:46:22Z</dcterms:modified>
</cp:coreProperties>
</file>