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3" r:id="rId3"/>
    <p:sldId id="274" r:id="rId4"/>
    <p:sldId id="272" r:id="rId5"/>
    <p:sldId id="259" r:id="rId6"/>
    <p:sldId id="262" r:id="rId7"/>
    <p:sldId id="260" r:id="rId8"/>
    <p:sldId id="261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list by category&amp;time" id="{B8DE2B35-3991-4D27-AF05-C2200B339A02}">
          <p14:sldIdLst>
            <p14:sldId id="272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2009984" y="103346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653231" y="157022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3467100" y="78305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3124873" y="1113695"/>
            <a:ext cx="634770" cy="27828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4562851" y="-45998"/>
            <a:ext cx="629107" cy="25920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5238604" y="1564559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5565082" y="2656061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125AAE-CCFE-4A7B-97F7-2FDE0543386D}"/>
              </a:ext>
            </a:extLst>
          </p:cNvPr>
          <p:cNvSpPr/>
          <p:nvPr/>
        </p:nvSpPr>
        <p:spPr>
          <a:xfrm>
            <a:off x="6665194" y="5018011"/>
            <a:ext cx="223086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     Task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2A8C3A-0213-4E67-B2F9-FCE1CB8FFE94}"/>
              </a:ext>
            </a:extLst>
          </p:cNvPr>
          <p:cNvSpPr/>
          <p:nvPr/>
        </p:nvSpPr>
        <p:spPr>
          <a:xfrm>
            <a:off x="6659440" y="5365129"/>
            <a:ext cx="223086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category: string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7780627" y="476884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7780627" y="440928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7673081" y="4434752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653231" y="1866944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6659440" y="5712247"/>
            <a:ext cx="2230866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633286-662F-4C79-A87F-BF167D32C038}"/>
              </a:ext>
            </a:extLst>
          </p:cNvPr>
          <p:cNvCxnSpPr>
            <a:cxnSpLocks/>
            <a:stCxn id="37" idx="2"/>
            <a:endCxn id="26" idx="1"/>
          </p:cNvCxnSpPr>
          <p:nvPr/>
        </p:nvCxnSpPr>
        <p:spPr>
          <a:xfrm rot="5400000" flipH="1" flipV="1">
            <a:off x="4251576" y="1876878"/>
            <a:ext cx="365045" cy="2261966"/>
          </a:xfrm>
          <a:prstGeom prst="bentConnector4">
            <a:avLst>
              <a:gd name="adj1" fmla="val -62622"/>
              <a:gd name="adj2" fmla="val 8647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5565076" y="2994615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5549380" y="3578286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6857999" y="19680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6858001" y="54020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912A9B-553F-4058-998B-284FC35ED5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81568" y="246201"/>
            <a:ext cx="2605216" cy="26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4801236" y="193453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5357160" y="332069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6194043" y="235938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2009984" y="424789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5238605" y="1903113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6173408" y="2241667"/>
            <a:ext cx="0" cy="35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stCxn id="32" idx="2"/>
          </p:cNvCxnSpPr>
          <p:nvPr/>
        </p:nvCxnSpPr>
        <p:spPr>
          <a:xfrm flipH="1">
            <a:off x="7742921" y="4615351"/>
            <a:ext cx="6881" cy="402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627</Words>
  <Application>Microsoft Office PowerPoint</Application>
  <PresentationFormat>Widescreen</PresentationFormat>
  <Paragraphs>212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#WANG JINGTAN#</cp:lastModifiedBy>
  <cp:revision>29</cp:revision>
  <dcterms:created xsi:type="dcterms:W3CDTF">2020-03-29T18:40:16Z</dcterms:created>
  <dcterms:modified xsi:type="dcterms:W3CDTF">2020-03-30T14:30:33Z</dcterms:modified>
</cp:coreProperties>
</file>