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62" r:id="rId3"/>
    <p:sldId id="260" r:id="rId4"/>
    <p:sldId id="261" r:id="rId5"/>
    <p:sldId id="268" r:id="rId6"/>
    <p:sldId id="269" r:id="rId7"/>
    <p:sldId id="271" r:id="rId8"/>
    <p:sldId id="272" r:id="rId9"/>
    <p:sldId id="273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6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68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1916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891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21226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396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96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15299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47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12956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129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0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1686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1083764" y="3742469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1958520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2077995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38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220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Part</a:t>
            </a:r>
          </a:p>
        </p:txBody>
      </p:sp>
      <p:cxnSp>
        <p:nvCxnSpPr>
          <p:cNvPr id="100" name="Elbow Connector 26"/>
          <p:cNvCxnSpPr>
            <a:stCxn id="99" idx="1"/>
            <a:endCxn id="98" idx="3"/>
          </p:cNvCxnSpPr>
          <p:nvPr/>
        </p:nvCxnSpPr>
        <p:spPr>
          <a:xfrm rot="10800000">
            <a:off x="1849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1849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940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940000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2824537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2803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1793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4278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5867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40000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17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99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6556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6328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6272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2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 err="1">
                <a:solidFill>
                  <a:sysClr val="windowText" lastClr="000000"/>
                </a:solidFill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18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</a:rPr>
              <a:t>classLevelAttribute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1491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</a:rPr>
              <a:t>  </a:t>
            </a:r>
            <a:r>
              <a:rPr lang="en-US" sz="2000" kern="0" dirty="0">
                <a:solidFill>
                  <a:srgbClr val="FF0000"/>
                </a:solidFill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</a:rPr>
              <a:t>classLevelOperation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6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1822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1219685" y="3083570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2094441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2213916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789329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5622324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48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73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5801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6306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08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33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5961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5953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01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5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79521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1607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11487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328927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585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871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6470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19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86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4443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1875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4606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MinedCell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37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6043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5425490" y="1467686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6574155" y="1190172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841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4993320" y="2894176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6343893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586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29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58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53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75918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4215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2826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37461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0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0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2865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1"/>
          <p:cNvSpPr/>
          <p:nvPr/>
        </p:nvSpPr>
        <p:spPr>
          <a:xfrm rot="16200000">
            <a:off x="6771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4731232" y="268191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4682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682927" y="4434013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</a:rPr>
              <a:t>: Integer</a:t>
            </a:r>
            <a:br>
              <a:rPr lang="en-US" sz="2000" u="sng" dirty="0">
                <a:solidFill>
                  <a:prstClr val="black"/>
                </a:solidFill>
              </a:rPr>
            </a:b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4678370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getNumber</a:t>
            </a:r>
            <a:r>
              <a:rPr lang="en-US" sz="2000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setNumber</a:t>
            </a:r>
            <a:r>
              <a:rPr lang="en-US" sz="20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getTotal</a:t>
            </a:r>
            <a:r>
              <a:rPr lang="en-US" sz="2000" u="sng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461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2495781" y="4963297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4299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81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1366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14261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14263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startTime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endTime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3606389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453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</a:rPr>
              <a:t>LoyaltyProgram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1319790" y="5350515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4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Lee:Professor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3715265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53946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:Admin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3715265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1604320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4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Jon:Studen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:Studen</a:t>
            </a:r>
            <a:r>
              <a:rPr lang="en-US" sz="2000" dirty="0">
                <a:solidFill>
                  <a:prstClr val="black"/>
                </a:solidFill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1604320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3363441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4309419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4309419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4309419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09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09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04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name = “L. John”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86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58214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79106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78857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0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5009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4949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2605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"/>
          <p:cNvSpPr/>
          <p:nvPr/>
        </p:nvSpPr>
        <p:spPr>
          <a:xfrm rot="16200000">
            <a:off x="4949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803235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6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8326" y="1616892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35021" y="2595647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52400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181" y="2605432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847070" y="3841941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03390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567629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4906" y="3644348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108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094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600609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99176" y="4409519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082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613558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12194" y="3161462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3073" y="4731547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3713334" y="5746265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706744" y="5750759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3949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3952402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757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5757328" y="777100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782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757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6779951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749093" y="2866020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5749090" y="2860639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73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765569" y="3932820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5765566" y="3936317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790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749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6627326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773810" y="5085435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5773807" y="5076576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798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773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449275" y="1494311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4984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1103388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4858673" y="2672272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1103389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1832656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975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3718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033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TextUI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975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951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075038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407075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832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580262" y="2774230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945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MSLogic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553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847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948395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52110" y="2962255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3835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833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060394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38255" y="4912828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3821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340281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94556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694557" y="2037955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58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4529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658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&lt;&lt;class&gt;&gt;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305800" y="1757083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3799780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4531757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7006" y="3897258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3779667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1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728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1515461" y="1892013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5130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4917689" y="1859062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2708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6098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71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594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5405680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5271820" y="5066574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E31F4CA-56DF-4F15-AB87-3A735E752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312" y="1333315"/>
            <a:ext cx="7969405" cy="5092438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1" name="Snip Single Corner Rectangle 47">
            <a:extLst>
              <a:ext uri="{FF2B5EF4-FFF2-40B4-BE49-F238E27FC236}">
                <a16:creationId xmlns:a16="http://schemas.microsoft.com/office/drawing/2014/main" id="{CC0C1004-E530-4C0D-AEF4-AF531133971C}"/>
              </a:ext>
            </a:extLst>
          </p:cNvPr>
          <p:cNvSpPr/>
          <p:nvPr/>
        </p:nvSpPr>
        <p:spPr>
          <a:xfrm flipV="1">
            <a:off x="878630" y="1324455"/>
            <a:ext cx="797576" cy="444317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8F1729-9AFE-458C-8F50-0B8F89E96959}"/>
              </a:ext>
            </a:extLst>
          </p:cNvPr>
          <p:cNvSpPr/>
          <p:nvPr/>
        </p:nvSpPr>
        <p:spPr bwMode="auto">
          <a:xfrm>
            <a:off x="903346" y="1333315"/>
            <a:ext cx="7840521" cy="320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100" b="1" dirty="0">
                <a:solidFill>
                  <a:prstClr val="black"/>
                </a:solidFill>
                <a:cs typeface="Arial" charset="0"/>
              </a:rPr>
              <a:t>alt                         [user input contains “search stock”]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110D6-8C5B-4986-819E-ABE08D0FF926}"/>
              </a:ext>
            </a:extLst>
          </p:cNvPr>
          <p:cNvSpPr/>
          <p:nvPr/>
        </p:nvSpPr>
        <p:spPr bwMode="auto">
          <a:xfrm>
            <a:off x="1769818" y="5237882"/>
            <a:ext cx="641631" cy="460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b="1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1050" b="1" dirty="0">
                <a:solidFill>
                  <a:prstClr val="black"/>
                </a:solidFill>
                <a:cs typeface="Arial" charset="0"/>
              </a:rPr>
              <a:t>[else]</a:t>
            </a:r>
            <a:endParaRPr lang="en-US" sz="2000" b="1" dirty="0">
              <a:solidFill>
                <a:prstClr val="black"/>
              </a:solidFill>
              <a:cs typeface="Arial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C7B0CF-F7BE-402B-BEB6-BF4F95834C0C}"/>
              </a:ext>
            </a:extLst>
          </p:cNvPr>
          <p:cNvCxnSpPr>
            <a:cxnSpLocks/>
          </p:cNvCxnSpPr>
          <p:nvPr/>
        </p:nvCxnSpPr>
        <p:spPr>
          <a:xfrm>
            <a:off x="866312" y="5384620"/>
            <a:ext cx="7886704" cy="273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13">
            <a:extLst>
              <a:ext uri="{FF2B5EF4-FFF2-40B4-BE49-F238E27FC236}">
                <a16:creationId xmlns:a16="http://schemas.microsoft.com/office/drawing/2014/main" id="{0ED4C2F0-A2C1-4332-8710-5BDAC3739D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2259" y="1037772"/>
            <a:ext cx="21969" cy="5800164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4437E083-55BA-449E-AA7C-73D4723C4D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5823" y="1884951"/>
            <a:ext cx="551" cy="4952985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" name="Line 13">
            <a:extLst>
              <a:ext uri="{FF2B5EF4-FFF2-40B4-BE49-F238E27FC236}">
                <a16:creationId xmlns:a16="http://schemas.microsoft.com/office/drawing/2014/main" id="{F46EBF91-9678-4D87-91DB-E2EAABEF2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097" y="840871"/>
            <a:ext cx="7833" cy="6011033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547405A9-21D5-4AE2-A30F-51BDAE149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6342"/>
            <a:ext cx="1987987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100" b="1" dirty="0">
                <a:solidFill>
                  <a:prstClr val="black"/>
                </a:solidFill>
              </a:rPr>
              <a:t>:</a:t>
            </a:r>
            <a:r>
              <a:rPr lang="en-US" sz="1100" b="1" dirty="0" err="1">
                <a:solidFill>
                  <a:prstClr val="black"/>
                </a:solidFill>
              </a:rPr>
              <a:t>CommandParser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3D831A-F731-4F86-8788-866F5DB12485}"/>
              </a:ext>
            </a:extLst>
          </p:cNvPr>
          <p:cNvSpPr/>
          <p:nvPr/>
        </p:nvSpPr>
        <p:spPr>
          <a:xfrm>
            <a:off x="1700920" y="1136905"/>
            <a:ext cx="191742" cy="55040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2E2D21BB-B7A8-4FE8-8B6A-C92B91D54C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2290" y="1746504"/>
            <a:ext cx="2114318" cy="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9" name="Text Box 25">
            <a:extLst>
              <a:ext uri="{FF2B5EF4-FFF2-40B4-BE49-F238E27FC236}">
                <a16:creationId xmlns:a16="http://schemas.microsoft.com/office/drawing/2014/main" id="{698BAF4D-0343-4A89-A57E-2DFF23265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591" y="1711550"/>
            <a:ext cx="176473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 err="1">
                <a:solidFill>
                  <a:srgbClr val="7030A0"/>
                </a:solidFill>
              </a:rPr>
              <a:t>parseCommand</a:t>
            </a:r>
            <a:r>
              <a:rPr lang="en-US" sz="12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D06F8-3686-4939-8D9A-7F40A16524AC}"/>
              </a:ext>
            </a:extLst>
          </p:cNvPr>
          <p:cNvSpPr/>
          <p:nvPr/>
        </p:nvSpPr>
        <p:spPr>
          <a:xfrm>
            <a:off x="4529733" y="1911068"/>
            <a:ext cx="23710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B97B3290-782E-481B-BB69-B15501C19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705" y="1557248"/>
            <a:ext cx="1541801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100" b="1" dirty="0">
                <a:solidFill>
                  <a:prstClr val="black"/>
                </a:solidFill>
              </a:rPr>
              <a:t>:</a:t>
            </a:r>
            <a:r>
              <a:rPr lang="en-US" sz="1100" b="1" dirty="0" err="1">
                <a:solidFill>
                  <a:prstClr val="black"/>
                </a:solidFill>
              </a:rPr>
              <a:t>SearchStockCommand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9DFCB-066A-4DAF-9D0D-EAC079AEE2F9}"/>
              </a:ext>
            </a:extLst>
          </p:cNvPr>
          <p:cNvSpPr/>
          <p:nvPr/>
        </p:nvSpPr>
        <p:spPr>
          <a:xfrm>
            <a:off x="4529733" y="2411549"/>
            <a:ext cx="216366" cy="20480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Text Box 25">
            <a:extLst>
              <a:ext uri="{FF2B5EF4-FFF2-40B4-BE49-F238E27FC236}">
                <a16:creationId xmlns:a16="http://schemas.microsoft.com/office/drawing/2014/main" id="{A289D369-2DB4-4259-AA43-5DF1ED84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038" y="2269131"/>
            <a:ext cx="774444" cy="2848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>
                <a:solidFill>
                  <a:srgbClr val="7030A0"/>
                </a:solidFill>
              </a:rPr>
              <a:t>execute()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54039277-5E2C-4EDB-80DA-A73D72755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099" y="2501157"/>
            <a:ext cx="169989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90DF6415-091F-45D8-AEFE-D5A08E672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756" y="874401"/>
            <a:ext cx="1541801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100" b="1" dirty="0">
                <a:solidFill>
                  <a:prstClr val="black"/>
                </a:solidFill>
              </a:rPr>
              <a:t>stock: Stock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3EBBF-577F-4DFF-B342-D3F70F1E1173}"/>
              </a:ext>
            </a:extLst>
          </p:cNvPr>
          <p:cNvSpPr/>
          <p:nvPr/>
        </p:nvSpPr>
        <p:spPr>
          <a:xfrm>
            <a:off x="6433888" y="2506864"/>
            <a:ext cx="248228" cy="17973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4A3564-B4F2-46E7-AEAD-DA0C2459E6C4}"/>
              </a:ext>
            </a:extLst>
          </p:cNvPr>
          <p:cNvGrpSpPr/>
          <p:nvPr/>
        </p:nvGrpSpPr>
        <p:grpSpPr>
          <a:xfrm>
            <a:off x="6567205" y="3735397"/>
            <a:ext cx="440187" cy="210590"/>
            <a:chOff x="2660072" y="4394662"/>
            <a:chExt cx="276298" cy="21059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76A8824-83AE-4446-8DA8-6CE80EBDBF6B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1641A5-356E-408D-8B74-BFF5E24A6FA5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CCBB8C-72BA-4EC9-B94C-088C02584351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0093DE6-FBB0-4B1C-8CF5-B78B57420F49}"/>
              </a:ext>
            </a:extLst>
          </p:cNvPr>
          <p:cNvSpPr/>
          <p:nvPr/>
        </p:nvSpPr>
        <p:spPr>
          <a:xfrm>
            <a:off x="6567205" y="2881714"/>
            <a:ext cx="221418" cy="86439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155BE3-D383-4380-9549-E50B866A0C1A}"/>
              </a:ext>
            </a:extLst>
          </p:cNvPr>
          <p:cNvCxnSpPr/>
          <p:nvPr/>
        </p:nvCxnSpPr>
        <p:spPr>
          <a:xfrm rot="16200000" flipV="1">
            <a:off x="4498325" y="6495719"/>
            <a:ext cx="284430" cy="26765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A7433B-AE69-4C8A-816A-1D685DE4D128}"/>
              </a:ext>
            </a:extLst>
          </p:cNvPr>
          <p:cNvCxnSpPr/>
          <p:nvPr/>
        </p:nvCxnSpPr>
        <p:spPr>
          <a:xfrm rot="5400000">
            <a:off x="4491735" y="6500213"/>
            <a:ext cx="288175" cy="2660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40">
            <a:extLst>
              <a:ext uri="{FF2B5EF4-FFF2-40B4-BE49-F238E27FC236}">
                <a16:creationId xmlns:a16="http://schemas.microsoft.com/office/drawing/2014/main" id="{81917EC1-93EF-440B-BAAD-9A202BBE9F2F}"/>
              </a:ext>
            </a:extLst>
          </p:cNvPr>
          <p:cNvGrpSpPr/>
          <p:nvPr/>
        </p:nvGrpSpPr>
        <p:grpSpPr>
          <a:xfrm>
            <a:off x="6687062" y="2683418"/>
            <a:ext cx="276298" cy="210590"/>
            <a:chOff x="2660072" y="4394662"/>
            <a:chExt cx="276298" cy="21059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461F30-9EC8-479F-B6AF-09FA74A08619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2104E7-6418-4835-A3A9-2F2786204C6C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F053400-909A-428F-BE01-524E3337A0A5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Box 25">
            <a:extLst>
              <a:ext uri="{FF2B5EF4-FFF2-40B4-BE49-F238E27FC236}">
                <a16:creationId xmlns:a16="http://schemas.microsoft.com/office/drawing/2014/main" id="{B4050F95-F309-43A2-8134-F805C773E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1548" y="2440915"/>
            <a:ext cx="165769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 err="1">
                <a:solidFill>
                  <a:srgbClr val="7030A0"/>
                </a:solidFill>
              </a:rPr>
              <a:t>searchStock</a:t>
            </a:r>
            <a:r>
              <a:rPr lang="en-US" sz="1200" i="1" dirty="0">
                <a:solidFill>
                  <a:srgbClr val="7030A0"/>
                </a:solidFill>
              </a:rPr>
              <a:t>(keyword)</a:t>
            </a: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0EE40892-5049-4418-B682-FDBC118381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9228" y="4304168"/>
            <a:ext cx="1701101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5" name="Line 16">
            <a:extLst>
              <a:ext uri="{FF2B5EF4-FFF2-40B4-BE49-F238E27FC236}">
                <a16:creationId xmlns:a16="http://schemas.microsoft.com/office/drawing/2014/main" id="{DC805E76-951F-41B7-8B46-A432506ACB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5107" y="4438903"/>
            <a:ext cx="2661466" cy="7796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6" name="Text Box 25">
            <a:extLst>
              <a:ext uri="{FF2B5EF4-FFF2-40B4-BE49-F238E27FC236}">
                <a16:creationId xmlns:a16="http://schemas.microsoft.com/office/drawing/2014/main" id="{329F9799-55EF-4724-8B5D-469CAD416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439" y="3541005"/>
            <a:ext cx="1657695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>
                <a:solidFill>
                  <a:srgbClr val="7030A0"/>
                </a:solidFill>
              </a:rPr>
              <a:t>Shows ingredients that matches keyword</a:t>
            </a: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744C6869-F6A9-44C0-B46E-DC13D20C4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" y="1133252"/>
            <a:ext cx="1681096" cy="3652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C354FF-A87C-4DB1-B9B1-0F203194257F}"/>
              </a:ext>
            </a:extLst>
          </p:cNvPr>
          <p:cNvGrpSpPr/>
          <p:nvPr/>
        </p:nvGrpSpPr>
        <p:grpSpPr>
          <a:xfrm>
            <a:off x="1766615" y="4839784"/>
            <a:ext cx="377117" cy="253683"/>
            <a:chOff x="2660072" y="4394662"/>
            <a:chExt cx="276298" cy="21059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E9726F8-D229-4755-BB7E-99621D05FB61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C190470-93FF-4B73-B613-D777443904FA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B67C7A8-89A7-49AE-8BE8-950BF582A5DC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A07A4C7E-BC8D-4FFC-B4A0-949691290254}"/>
              </a:ext>
            </a:extLst>
          </p:cNvPr>
          <p:cNvSpPr/>
          <p:nvPr/>
        </p:nvSpPr>
        <p:spPr>
          <a:xfrm>
            <a:off x="1784097" y="4632290"/>
            <a:ext cx="208747" cy="301344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53" name="Group 40">
            <a:extLst>
              <a:ext uri="{FF2B5EF4-FFF2-40B4-BE49-F238E27FC236}">
                <a16:creationId xmlns:a16="http://schemas.microsoft.com/office/drawing/2014/main" id="{01654A5D-3E25-40AD-BAC1-F94831613B52}"/>
              </a:ext>
            </a:extLst>
          </p:cNvPr>
          <p:cNvGrpSpPr/>
          <p:nvPr/>
        </p:nvGrpSpPr>
        <p:grpSpPr>
          <a:xfrm>
            <a:off x="1907967" y="4539127"/>
            <a:ext cx="236710" cy="73416"/>
            <a:chOff x="2660072" y="4394662"/>
            <a:chExt cx="276298" cy="21059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2A14809-8DDF-4678-BBB6-E11B77C33F71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9AF3C5-1199-43E2-B93C-D0A7A8633961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8D305-6674-4E0E-A509-12B29508ED38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 Box 25">
            <a:extLst>
              <a:ext uri="{FF2B5EF4-FFF2-40B4-BE49-F238E27FC236}">
                <a16:creationId xmlns:a16="http://schemas.microsoft.com/office/drawing/2014/main" id="{8BE24D2B-7170-4045-BB25-9E9069C42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5345" y="4437853"/>
            <a:ext cx="159606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 err="1">
                <a:solidFill>
                  <a:srgbClr val="7030A0"/>
                </a:solidFill>
              </a:rPr>
              <a:t>successfulCommand</a:t>
            </a:r>
            <a:r>
              <a:rPr lang="en-US" sz="12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58" name="Text Box 25">
            <a:extLst>
              <a:ext uri="{FF2B5EF4-FFF2-40B4-BE49-F238E27FC236}">
                <a16:creationId xmlns:a16="http://schemas.microsoft.com/office/drawing/2014/main" id="{AB9F9C06-B731-4200-ADCD-4277AF863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96" y="4776217"/>
            <a:ext cx="1657695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>
                <a:solidFill>
                  <a:srgbClr val="7030A0"/>
                </a:solidFill>
              </a:rPr>
              <a:t>Shows that command is executed successfully.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417855-A91D-4B61-A817-589F55101A19}"/>
              </a:ext>
            </a:extLst>
          </p:cNvPr>
          <p:cNvSpPr/>
          <p:nvPr/>
        </p:nvSpPr>
        <p:spPr>
          <a:xfrm>
            <a:off x="1805770" y="5797810"/>
            <a:ext cx="208747" cy="301344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60" name="Group 40">
            <a:extLst>
              <a:ext uri="{FF2B5EF4-FFF2-40B4-BE49-F238E27FC236}">
                <a16:creationId xmlns:a16="http://schemas.microsoft.com/office/drawing/2014/main" id="{370A8F44-ADE9-47C0-BC09-D9033A4555BA}"/>
              </a:ext>
            </a:extLst>
          </p:cNvPr>
          <p:cNvGrpSpPr/>
          <p:nvPr/>
        </p:nvGrpSpPr>
        <p:grpSpPr>
          <a:xfrm>
            <a:off x="1888470" y="5695074"/>
            <a:ext cx="236710" cy="73416"/>
            <a:chOff x="2660072" y="4394662"/>
            <a:chExt cx="276298" cy="21059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303D1DE-1771-4D49-A067-63BC71B081C4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26E9A2-BC07-4276-82B8-67A35AE8C8B4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F347497-70AE-4877-9DED-B79CBAFF8B0C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16E2F3C-B427-4F2A-BCD3-F8762603FB87}"/>
              </a:ext>
            </a:extLst>
          </p:cNvPr>
          <p:cNvGrpSpPr/>
          <p:nvPr/>
        </p:nvGrpSpPr>
        <p:grpSpPr>
          <a:xfrm>
            <a:off x="1773101" y="6053997"/>
            <a:ext cx="377117" cy="253683"/>
            <a:chOff x="2660072" y="4394662"/>
            <a:chExt cx="276298" cy="21059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8E55B4-EAE7-4EA7-8344-ECB448B1F1FB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13824C3-B927-4258-A231-8CE831E9D3C2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311C7B-0D31-4314-9A31-F4FDC6D6CEE2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 Box 25">
            <a:extLst>
              <a:ext uri="{FF2B5EF4-FFF2-40B4-BE49-F238E27FC236}">
                <a16:creationId xmlns:a16="http://schemas.microsoft.com/office/drawing/2014/main" id="{E492D2F6-FF73-492D-B609-F21B01612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120" y="5592066"/>
            <a:ext cx="159606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 err="1">
                <a:solidFill>
                  <a:srgbClr val="7030A0"/>
                </a:solidFill>
              </a:rPr>
              <a:t>errorCommand</a:t>
            </a:r>
            <a:r>
              <a:rPr lang="en-US" sz="12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223C68B-C70C-4049-B3B6-F813827D2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6801" y="5916576"/>
            <a:ext cx="2531827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>
                <a:solidFill>
                  <a:srgbClr val="7030A0"/>
                </a:solidFill>
              </a:rPr>
              <a:t>Shows that command cannot be executed due to incorrect user input.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F825F65-18EF-40C9-AC4F-F6944725446E}"/>
              </a:ext>
            </a:extLst>
          </p:cNvPr>
          <p:cNvCxnSpPr>
            <a:cxnSpLocks/>
          </p:cNvCxnSpPr>
          <p:nvPr/>
        </p:nvCxnSpPr>
        <p:spPr>
          <a:xfrm>
            <a:off x="0" y="6631453"/>
            <a:ext cx="1688563" cy="3654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25">
            <a:extLst>
              <a:ext uri="{FF2B5EF4-FFF2-40B4-BE49-F238E27FC236}">
                <a16:creationId xmlns:a16="http://schemas.microsoft.com/office/drawing/2014/main" id="{3E49C462-4001-4BDB-98F6-475C75ABE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4169" y="853770"/>
            <a:ext cx="176473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 err="1">
                <a:solidFill>
                  <a:srgbClr val="7030A0"/>
                </a:solidFill>
              </a:rPr>
              <a:t>runCommandUntilExit</a:t>
            </a:r>
            <a:r>
              <a:rPr lang="en-US" sz="1200" i="1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246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  <p:bldP spid="44" grpId="0"/>
      <p:bldP spid="19" grpId="0" animBg="1"/>
      <p:bldP spid="12" grpId="0" animBg="1"/>
      <p:bldP spid="4" grpId="0" animBg="1"/>
      <p:bldP spid="5" grpId="0" animBg="1"/>
      <p:bldP spid="6" grpId="0" animBg="1"/>
      <p:bldP spid="8" grpId="0" animBg="1"/>
      <p:bldP spid="9" grpId="0"/>
      <p:bldP spid="9" grpId="1"/>
      <p:bldP spid="10" grpId="0" animBg="1"/>
      <p:bldP spid="11" grpId="0" animBg="1"/>
      <p:bldP spid="13" grpId="0" animBg="1"/>
      <p:bldP spid="15" grpId="0"/>
      <p:bldP spid="15" grpId="1"/>
      <p:bldP spid="16" grpId="0" animBg="1"/>
      <p:bldP spid="17" grpId="0" animBg="1"/>
      <p:bldP spid="18" grpId="0" animBg="1"/>
      <p:bldP spid="26" grpId="0" animBg="1"/>
      <p:bldP spid="33" grpId="0"/>
      <p:bldP spid="33" grpId="1"/>
      <p:bldP spid="34" grpId="0" animBg="1"/>
      <p:bldP spid="35" grpId="0" animBg="1"/>
      <p:bldP spid="36" grpId="0"/>
      <p:bldP spid="36" grpId="1"/>
      <p:bldP spid="37" grpId="0" animBg="1"/>
      <p:bldP spid="52" grpId="0" animBg="1"/>
      <p:bldP spid="57" grpId="0"/>
      <p:bldP spid="57" grpId="1"/>
      <p:bldP spid="58" grpId="0"/>
      <p:bldP spid="58" grpId="1"/>
      <p:bldP spid="59" grpId="0" animBg="1"/>
      <p:bldP spid="68" grpId="0"/>
      <p:bldP spid="68" grpId="1"/>
      <p:bldP spid="69" grpId="0"/>
      <p:bldP spid="69" grpId="1"/>
      <p:bldP spid="73" grpId="0"/>
      <p:bldP spid="7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F96579-D1DC-46EA-A54F-0A2651AF558A}"/>
              </a:ext>
            </a:extLst>
          </p:cNvPr>
          <p:cNvSpPr/>
          <p:nvPr/>
        </p:nvSpPr>
        <p:spPr>
          <a:xfrm>
            <a:off x="3657052" y="101236"/>
            <a:ext cx="1866288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B18AE-B899-47F5-9AE1-40D5EDA657C3}"/>
              </a:ext>
            </a:extLst>
          </p:cNvPr>
          <p:cNvSpPr/>
          <p:nvPr/>
        </p:nvSpPr>
        <p:spPr>
          <a:xfrm>
            <a:off x="5791200" y="1587342"/>
            <a:ext cx="26670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Stock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C0415-87EA-4D70-9CE7-33C3CCE79D7E}"/>
              </a:ext>
            </a:extLst>
          </p:cNvPr>
          <p:cNvSpPr txBox="1"/>
          <p:nvPr/>
        </p:nvSpPr>
        <p:spPr>
          <a:xfrm>
            <a:off x="7123175" y="1258577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stock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0310E-B967-42ED-BE08-A4B2C682634F}"/>
              </a:ext>
            </a:extLst>
          </p:cNvPr>
          <p:cNvSpPr txBox="1"/>
          <p:nvPr/>
        </p:nvSpPr>
        <p:spPr>
          <a:xfrm>
            <a:off x="6846766" y="124681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4D95FA-5E44-46DD-A7C8-82BD3757795C}"/>
              </a:ext>
            </a:extLst>
          </p:cNvPr>
          <p:cNvSpPr/>
          <p:nvPr/>
        </p:nvSpPr>
        <p:spPr>
          <a:xfrm>
            <a:off x="1610076" y="1719161"/>
            <a:ext cx="3188969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CommandParser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953B66-3C00-4734-865B-1A15803ECA9F}"/>
              </a:ext>
            </a:extLst>
          </p:cNvPr>
          <p:cNvSpPr/>
          <p:nvPr/>
        </p:nvSpPr>
        <p:spPr>
          <a:xfrm>
            <a:off x="1610076" y="2123464"/>
            <a:ext cx="3188969" cy="90024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parseCommand</a:t>
            </a:r>
            <a:r>
              <a:rPr lang="en-US" sz="1050" kern="0" dirty="0">
                <a:solidFill>
                  <a:sysClr val="windowText" lastClr="000000"/>
                </a:solidFill>
              </a:rPr>
              <a:t>(command: String, menu: Menu, stock: Stock, reservations: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ReservationList</a:t>
            </a:r>
            <a:r>
              <a:rPr lang="en-US" sz="1050" kern="0" dirty="0">
                <a:solidFill>
                  <a:sysClr val="windowText" lastClr="000000"/>
                </a:solidFill>
              </a:rPr>
              <a:t>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errorCommand</a:t>
            </a:r>
            <a:r>
              <a:rPr lang="en-US" sz="105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successfulCommand</a:t>
            </a:r>
            <a:r>
              <a:rPr lang="en-US" sz="105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printErrorMessage</a:t>
            </a:r>
            <a:r>
              <a:rPr lang="en-US" sz="1050" kern="0" dirty="0">
                <a:solidFill>
                  <a:sysClr val="windowText" lastClr="000000"/>
                </a:solidFill>
              </a:rPr>
              <a:t>(message: String)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CCD572-FC6A-4B15-B587-883035FD4047}"/>
              </a:ext>
            </a:extLst>
          </p:cNvPr>
          <p:cNvSpPr txBox="1"/>
          <p:nvPr/>
        </p:nvSpPr>
        <p:spPr>
          <a:xfrm>
            <a:off x="3204560" y="149776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DB7936-745B-4660-9900-0F041312DAC6}"/>
              </a:ext>
            </a:extLst>
          </p:cNvPr>
          <p:cNvSpPr/>
          <p:nvPr/>
        </p:nvSpPr>
        <p:spPr>
          <a:xfrm>
            <a:off x="993100" y="3514450"/>
            <a:ext cx="279806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StockCommand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412772-104A-4450-8E57-4782EA3D55A7}"/>
              </a:ext>
            </a:extLst>
          </p:cNvPr>
          <p:cNvSpPr/>
          <p:nvPr/>
        </p:nvSpPr>
        <p:spPr>
          <a:xfrm>
            <a:off x="999671" y="6050285"/>
            <a:ext cx="2775395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ListStockCommand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21B424A1-CC5F-49C5-9DE1-D64C605B3E3F}"/>
              </a:ext>
            </a:extLst>
          </p:cNvPr>
          <p:cNvSpPr/>
          <p:nvPr/>
        </p:nvSpPr>
        <p:spPr>
          <a:xfrm>
            <a:off x="2273068" y="5589904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3B2A8E-28B9-43D3-AD6E-2BBF240436CE}"/>
              </a:ext>
            </a:extLst>
          </p:cNvPr>
          <p:cNvCxnSpPr>
            <a:cxnSpLocks/>
          </p:cNvCxnSpPr>
          <p:nvPr/>
        </p:nvCxnSpPr>
        <p:spPr>
          <a:xfrm>
            <a:off x="2387368" y="5756331"/>
            <a:ext cx="0" cy="293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32D892A-8CEC-4AC9-8C2E-88C2E4EEFFEE}"/>
              </a:ext>
            </a:extLst>
          </p:cNvPr>
          <p:cNvSpPr/>
          <p:nvPr/>
        </p:nvSpPr>
        <p:spPr>
          <a:xfrm>
            <a:off x="5791200" y="2008440"/>
            <a:ext cx="2667000" cy="2616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100" kern="0" dirty="0">
                <a:solidFill>
                  <a:sysClr val="windowText" lastClr="000000"/>
                </a:solidFill>
              </a:rPr>
              <a:t>- stock: Map&lt;String, Pair&lt;Integer, Double&gt;&gt;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1874200-4F86-4599-9B50-0EA6DA99A8E8}"/>
              </a:ext>
            </a:extLst>
          </p:cNvPr>
          <p:cNvSpPr/>
          <p:nvPr/>
        </p:nvSpPr>
        <p:spPr>
          <a:xfrm>
            <a:off x="5791200" y="2291038"/>
            <a:ext cx="2667000" cy="1223412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addIngredient</a:t>
            </a:r>
            <a:r>
              <a:rPr lang="en-US" sz="1050" kern="0" dirty="0">
                <a:solidFill>
                  <a:sysClr val="windowText" lastClr="000000"/>
                </a:solidFill>
              </a:rPr>
              <a:t>(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ingredientToAdd</a:t>
            </a:r>
            <a:r>
              <a:rPr lang="en-US" sz="1050" kern="0" dirty="0">
                <a:solidFill>
                  <a:sysClr val="windowText" lastClr="000000"/>
                </a:solidFill>
              </a:rPr>
              <a:t>: Ingredient)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deleteIngredient</a:t>
            </a:r>
            <a:r>
              <a:rPr lang="en-US" sz="1050" kern="0" dirty="0">
                <a:solidFill>
                  <a:sysClr val="windowText" lastClr="000000"/>
                </a:solidFill>
              </a:rPr>
              <a:t>(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ingredientToDelete</a:t>
            </a:r>
            <a:r>
              <a:rPr lang="en-US" sz="1050" kern="0" dirty="0">
                <a:solidFill>
                  <a:sysClr val="windowText" lastClr="000000"/>
                </a:solidFill>
              </a:rPr>
              <a:t>: Ingredient)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listIngredient</a:t>
            </a:r>
            <a:r>
              <a:rPr lang="en-US" sz="105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searchStock</a:t>
            </a:r>
            <a:r>
              <a:rPr lang="en-US" sz="1050" kern="0" dirty="0">
                <a:solidFill>
                  <a:sysClr val="windowText" lastClr="000000"/>
                </a:solidFill>
              </a:rPr>
              <a:t>(keyword: String)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getStock</a:t>
            </a:r>
            <a:r>
              <a:rPr lang="en-US" sz="105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-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priintStock</a:t>
            </a:r>
            <a:r>
              <a:rPr lang="en-US" sz="1050" kern="0" dirty="0">
                <a:solidFill>
                  <a:sysClr val="windowText" lastClr="000000"/>
                </a:solidFill>
              </a:rPr>
              <a:t>()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8AC8D3-68DA-47D5-B2AC-720C97FD58BD}"/>
              </a:ext>
            </a:extLst>
          </p:cNvPr>
          <p:cNvSpPr/>
          <p:nvPr/>
        </p:nvSpPr>
        <p:spPr>
          <a:xfrm>
            <a:off x="993100" y="3923385"/>
            <a:ext cx="2798064" cy="430887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100" kern="0" dirty="0">
                <a:solidFill>
                  <a:sysClr val="windowText" lastClr="000000"/>
                </a:solidFill>
              </a:rPr>
              <a:t># </a:t>
            </a:r>
            <a:r>
              <a:rPr lang="en-US" sz="1100" kern="0" dirty="0" err="1">
                <a:solidFill>
                  <a:sysClr val="windowText" lastClr="000000"/>
                </a:solidFill>
              </a:rPr>
              <a:t>indexAfterSlash</a:t>
            </a:r>
            <a:r>
              <a:rPr lang="en-US" sz="1100" kern="0" dirty="0">
                <a:solidFill>
                  <a:sysClr val="windowText" lastClr="000000"/>
                </a:solidFill>
              </a:rPr>
              <a:t>: Integer</a:t>
            </a:r>
          </a:p>
          <a:p>
            <a:pPr>
              <a:defRPr/>
            </a:pPr>
            <a:r>
              <a:rPr lang="en-US" sz="1100" kern="0" dirty="0">
                <a:solidFill>
                  <a:sysClr val="windowText" lastClr="000000"/>
                </a:solidFill>
              </a:rPr>
              <a:t># </a:t>
            </a:r>
            <a:r>
              <a:rPr lang="en-US" sz="1100" kern="0" dirty="0" err="1">
                <a:solidFill>
                  <a:sysClr val="windowText" lastClr="000000"/>
                </a:solidFill>
              </a:rPr>
              <a:t>indexAfterDollarSign</a:t>
            </a:r>
            <a:r>
              <a:rPr lang="en-US" sz="1100" kern="0" dirty="0">
                <a:solidFill>
                  <a:sysClr val="windowText" lastClr="000000"/>
                </a:solidFill>
              </a:rPr>
              <a:t>: Integer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AF83C8-09D9-4291-A278-DDD3E2A8F480}"/>
              </a:ext>
            </a:extLst>
          </p:cNvPr>
          <p:cNvSpPr/>
          <p:nvPr/>
        </p:nvSpPr>
        <p:spPr>
          <a:xfrm>
            <a:off x="983574" y="4366492"/>
            <a:ext cx="2807590" cy="1223412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#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parseIngredientName</a:t>
            </a:r>
            <a:r>
              <a:rPr lang="en-US" sz="1050" kern="0" dirty="0">
                <a:solidFill>
                  <a:sysClr val="windowText" lastClr="000000"/>
                </a:solidFill>
              </a:rPr>
              <a:t>(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ingredientNameInput</a:t>
            </a:r>
            <a:r>
              <a:rPr lang="en-US" sz="105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#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parseIngredientQuantity</a:t>
            </a:r>
            <a:r>
              <a:rPr lang="en-US" sz="1050" kern="0" dirty="0">
                <a:solidFill>
                  <a:sysClr val="windowText" lastClr="000000"/>
                </a:solidFill>
              </a:rPr>
              <a:t>(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ingredientQuantity</a:t>
            </a:r>
            <a:r>
              <a:rPr lang="en-US" sz="105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#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parseIngredientPrice</a:t>
            </a:r>
            <a:r>
              <a:rPr lang="en-US" sz="1050" kern="0" dirty="0">
                <a:solidFill>
                  <a:sysClr val="windowText" lastClr="000000"/>
                </a:solidFill>
              </a:rPr>
              <a:t>(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ingredientPrice</a:t>
            </a:r>
            <a:r>
              <a:rPr lang="en-US" sz="105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execute()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execute(stock: Stock)</a:t>
            </a:r>
          </a:p>
        </p:txBody>
      </p:sp>
      <p:sp>
        <p:nvSpPr>
          <p:cNvPr id="93" name="Rectangle 5">
            <a:extLst>
              <a:ext uri="{FF2B5EF4-FFF2-40B4-BE49-F238E27FC236}">
                <a16:creationId xmlns:a16="http://schemas.microsoft.com/office/drawing/2014/main" id="{EF37C720-C077-4B32-89A8-BA1537E1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538" y="3813893"/>
            <a:ext cx="2830057" cy="40011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Ingredient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:a16="http://schemas.microsoft.com/office/drawing/2014/main" id="{5EF02791-F845-4F61-B901-8C3487C3E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788" y="4225135"/>
            <a:ext cx="2820808" cy="671409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100" dirty="0">
                <a:solidFill>
                  <a:prstClr val="black"/>
                </a:solidFill>
              </a:rPr>
              <a:t>- name: String</a:t>
            </a:r>
          </a:p>
          <a:p>
            <a:pPr defTabSz="872733"/>
            <a:r>
              <a:rPr lang="en-US" sz="1100" dirty="0">
                <a:solidFill>
                  <a:prstClr val="black"/>
                </a:solidFill>
              </a:rPr>
              <a:t>- quantity: Optional&lt;Integer&gt;</a:t>
            </a:r>
          </a:p>
          <a:p>
            <a:pPr defTabSz="872733"/>
            <a:r>
              <a:rPr lang="en-US" sz="1100" dirty="0">
                <a:solidFill>
                  <a:prstClr val="black"/>
                </a:solidFill>
              </a:rPr>
              <a:t>- price: Optional&lt;Double&gt;</a:t>
            </a:r>
          </a:p>
        </p:txBody>
      </p:sp>
      <p:sp>
        <p:nvSpPr>
          <p:cNvPr id="95" name="Rectangle 5">
            <a:extLst>
              <a:ext uri="{FF2B5EF4-FFF2-40B4-BE49-F238E27FC236}">
                <a16:creationId xmlns:a16="http://schemas.microsoft.com/office/drawing/2014/main" id="{0FC70D6F-57D1-411C-809D-27B5573FB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788" y="4908740"/>
            <a:ext cx="2820807" cy="107905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100" dirty="0">
                <a:solidFill>
                  <a:prstClr val="black"/>
                </a:solidFill>
              </a:rPr>
              <a:t>+ </a:t>
            </a:r>
            <a:r>
              <a:rPr lang="en-US" sz="1100" dirty="0" err="1">
                <a:solidFill>
                  <a:prstClr val="black"/>
                </a:solidFill>
              </a:rPr>
              <a:t>isQuantitySpecified</a:t>
            </a:r>
            <a:r>
              <a:rPr lang="en-US" sz="11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1100" dirty="0">
                <a:solidFill>
                  <a:prstClr val="black"/>
                </a:solidFill>
              </a:rPr>
              <a:t>+ </a:t>
            </a:r>
            <a:r>
              <a:rPr lang="en-US" sz="1100" dirty="0" err="1">
                <a:solidFill>
                  <a:prstClr val="black"/>
                </a:solidFill>
              </a:rPr>
              <a:t>getIngredientPrice</a:t>
            </a:r>
            <a:r>
              <a:rPr lang="en-US" sz="11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1100" dirty="0">
                <a:solidFill>
                  <a:prstClr val="black"/>
                </a:solidFill>
              </a:rPr>
              <a:t>+ </a:t>
            </a:r>
            <a:r>
              <a:rPr lang="en-US" sz="1100" dirty="0" err="1">
                <a:solidFill>
                  <a:prstClr val="black"/>
                </a:solidFill>
              </a:rPr>
              <a:t>getIngredientName</a:t>
            </a:r>
            <a:r>
              <a:rPr lang="en-US" sz="11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1100" dirty="0">
                <a:solidFill>
                  <a:prstClr val="black"/>
                </a:solidFill>
              </a:rPr>
              <a:t>+ </a:t>
            </a:r>
            <a:r>
              <a:rPr lang="en-US" sz="1100" dirty="0" err="1">
                <a:solidFill>
                  <a:prstClr val="black"/>
                </a:solidFill>
              </a:rPr>
              <a:t>getIngredientQuantity</a:t>
            </a:r>
            <a:r>
              <a:rPr lang="en-US" sz="11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1100" dirty="0">
                <a:solidFill>
                  <a:prstClr val="black"/>
                </a:solidFill>
              </a:rPr>
              <a:t>+ equals(obj: Object)</a:t>
            </a:r>
          </a:p>
          <a:p>
            <a:pPr defTabSz="872733"/>
            <a:r>
              <a:rPr lang="en-US" sz="1100" dirty="0">
                <a:solidFill>
                  <a:prstClr val="black"/>
                </a:solidFill>
              </a:rPr>
              <a:t>+ </a:t>
            </a:r>
            <a:r>
              <a:rPr lang="en-US" sz="1100" dirty="0" err="1">
                <a:solidFill>
                  <a:prstClr val="black"/>
                </a:solidFill>
              </a:rPr>
              <a:t>toString</a:t>
            </a:r>
            <a:r>
              <a:rPr lang="en-US" sz="1100" dirty="0">
                <a:solidFill>
                  <a:prstClr val="black"/>
                </a:solidFill>
              </a:rPr>
              <a:t>()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5575F25-2351-4F12-8851-4968213B4CF4}"/>
              </a:ext>
            </a:extLst>
          </p:cNvPr>
          <p:cNvCxnSpPr>
            <a:cxnSpLocks/>
            <a:stCxn id="55" idx="3"/>
            <a:endCxn id="93" idx="3"/>
          </p:cNvCxnSpPr>
          <p:nvPr/>
        </p:nvCxnSpPr>
        <p:spPr>
          <a:xfrm>
            <a:off x="8458200" y="2902744"/>
            <a:ext cx="108395" cy="1111204"/>
          </a:xfrm>
          <a:prstGeom prst="bentConnector3">
            <a:avLst>
              <a:gd name="adj1" fmla="val 3108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7509E1A-BF51-4015-838B-46A62807196C}"/>
              </a:ext>
            </a:extLst>
          </p:cNvPr>
          <p:cNvSpPr txBox="1"/>
          <p:nvPr/>
        </p:nvSpPr>
        <p:spPr>
          <a:xfrm>
            <a:off x="5431738" y="180159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7A0C3C3-E758-4D4F-9C07-A170B517FC57}"/>
              </a:ext>
            </a:extLst>
          </p:cNvPr>
          <p:cNvSpPr txBox="1"/>
          <p:nvPr/>
        </p:nvSpPr>
        <p:spPr>
          <a:xfrm>
            <a:off x="5176234" y="140759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stock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22E5E36-5A37-4F79-8EC7-6A153F326224}"/>
              </a:ext>
            </a:extLst>
          </p:cNvPr>
          <p:cNvSpPr txBox="1"/>
          <p:nvPr/>
        </p:nvSpPr>
        <p:spPr>
          <a:xfrm>
            <a:off x="694871" y="628313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A7C3900-212B-442A-847C-54E0245E64B5}"/>
              </a:ext>
            </a:extLst>
          </p:cNvPr>
          <p:cNvSpPr txBox="1"/>
          <p:nvPr/>
        </p:nvSpPr>
        <p:spPr>
          <a:xfrm>
            <a:off x="5541502" y="29279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E5E1D18D-337F-411A-A6D1-412843C5C03C}"/>
              </a:ext>
            </a:extLst>
          </p:cNvPr>
          <p:cNvSpPr/>
          <p:nvPr/>
        </p:nvSpPr>
        <p:spPr>
          <a:xfrm>
            <a:off x="3790022" y="6134933"/>
            <a:ext cx="171830" cy="2154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4842160F-402C-44B5-8D9D-630ADFA30CDA}"/>
              </a:ext>
            </a:extLst>
          </p:cNvPr>
          <p:cNvCxnSpPr>
            <a:cxnSpLocks/>
            <a:stCxn id="135" idx="3"/>
            <a:endCxn id="55" idx="1"/>
          </p:cNvCxnSpPr>
          <p:nvPr/>
        </p:nvCxnSpPr>
        <p:spPr>
          <a:xfrm flipV="1">
            <a:off x="3961852" y="2902744"/>
            <a:ext cx="1829348" cy="33399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Diamond 138">
            <a:extLst>
              <a:ext uri="{FF2B5EF4-FFF2-40B4-BE49-F238E27FC236}">
                <a16:creationId xmlns:a16="http://schemas.microsoft.com/office/drawing/2014/main" id="{90820850-357D-4DE8-800E-45225ED23E10}"/>
              </a:ext>
            </a:extLst>
          </p:cNvPr>
          <p:cNvSpPr/>
          <p:nvPr/>
        </p:nvSpPr>
        <p:spPr>
          <a:xfrm>
            <a:off x="1405623" y="2242272"/>
            <a:ext cx="171830" cy="215434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4BADC454-79A6-4DC6-9CA1-FEB89ED783F2}"/>
              </a:ext>
            </a:extLst>
          </p:cNvPr>
          <p:cNvCxnSpPr>
            <a:stCxn id="25" idx="1"/>
            <a:endCxn id="139" idx="1"/>
          </p:cNvCxnSpPr>
          <p:nvPr/>
        </p:nvCxnSpPr>
        <p:spPr>
          <a:xfrm rot="10800000" flipH="1">
            <a:off x="999671" y="2349990"/>
            <a:ext cx="405952" cy="3900351"/>
          </a:xfrm>
          <a:prstGeom prst="bentConnector3">
            <a:avLst>
              <a:gd name="adj1" fmla="val -563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02FB60B-6266-4C04-B225-13D17DA508BC}"/>
              </a:ext>
            </a:extLst>
          </p:cNvPr>
          <p:cNvSpPr txBox="1"/>
          <p:nvPr/>
        </p:nvSpPr>
        <p:spPr>
          <a:xfrm>
            <a:off x="1201937" y="207378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3" name="Diamond 142">
            <a:extLst>
              <a:ext uri="{FF2B5EF4-FFF2-40B4-BE49-F238E27FC236}">
                <a16:creationId xmlns:a16="http://schemas.microsoft.com/office/drawing/2014/main" id="{CBF837B3-A0E3-4C38-8413-0FFFA15517A9}"/>
              </a:ext>
            </a:extLst>
          </p:cNvPr>
          <p:cNvSpPr/>
          <p:nvPr/>
        </p:nvSpPr>
        <p:spPr>
          <a:xfrm>
            <a:off x="5579903" y="1626380"/>
            <a:ext cx="171830" cy="215434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227A12D6-A0C7-4693-984C-DCE9B51363F6}"/>
              </a:ext>
            </a:extLst>
          </p:cNvPr>
          <p:cNvCxnSpPr>
            <a:stCxn id="17" idx="3"/>
            <a:endCxn id="143" idx="1"/>
          </p:cNvCxnSpPr>
          <p:nvPr/>
        </p:nvCxnSpPr>
        <p:spPr>
          <a:xfrm flipV="1">
            <a:off x="4799045" y="1734097"/>
            <a:ext cx="780858" cy="1851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mond 147">
            <a:extLst>
              <a:ext uri="{FF2B5EF4-FFF2-40B4-BE49-F238E27FC236}">
                <a16:creationId xmlns:a16="http://schemas.microsoft.com/office/drawing/2014/main" id="{F70BE4ED-8EEE-4A60-AF55-87E6F3429285}"/>
              </a:ext>
            </a:extLst>
          </p:cNvPr>
          <p:cNvSpPr/>
          <p:nvPr/>
        </p:nvSpPr>
        <p:spPr>
          <a:xfrm>
            <a:off x="5562879" y="265603"/>
            <a:ext cx="171830" cy="215434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DC1B0FD-3A33-4355-83EC-EA2B0F7B913E}"/>
              </a:ext>
            </a:extLst>
          </p:cNvPr>
          <p:cNvCxnSpPr>
            <a:stCxn id="148" idx="3"/>
            <a:endCxn id="5" idx="0"/>
          </p:cNvCxnSpPr>
          <p:nvPr/>
        </p:nvCxnSpPr>
        <p:spPr>
          <a:xfrm>
            <a:off x="5734709" y="373320"/>
            <a:ext cx="1389991" cy="121402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1DBE882-0EBF-4297-9B98-DF4BE9BAFAFB}"/>
              </a:ext>
            </a:extLst>
          </p:cNvPr>
          <p:cNvSpPr txBox="1"/>
          <p:nvPr/>
        </p:nvSpPr>
        <p:spPr>
          <a:xfrm>
            <a:off x="5262466" y="2588177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stock</a:t>
            </a:r>
          </a:p>
        </p:txBody>
      </p:sp>
      <p:sp>
        <p:nvSpPr>
          <p:cNvPr id="158" name="Rectangle 5">
            <a:extLst>
              <a:ext uri="{FF2B5EF4-FFF2-40B4-BE49-F238E27FC236}">
                <a16:creationId xmlns:a16="http://schemas.microsoft.com/office/drawing/2014/main" id="{B3635BBC-E10E-4349-8F3B-257F776D7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01" y="117519"/>
            <a:ext cx="2303702" cy="307777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Ui</a:t>
            </a:r>
          </a:p>
        </p:txBody>
      </p:sp>
      <p:sp>
        <p:nvSpPr>
          <p:cNvPr id="159" name="Diamond 158">
            <a:extLst>
              <a:ext uri="{FF2B5EF4-FFF2-40B4-BE49-F238E27FC236}">
                <a16:creationId xmlns:a16="http://schemas.microsoft.com/office/drawing/2014/main" id="{8303993D-75C8-4659-9215-F09CEC0D9923}"/>
              </a:ext>
            </a:extLst>
          </p:cNvPr>
          <p:cNvSpPr/>
          <p:nvPr/>
        </p:nvSpPr>
        <p:spPr>
          <a:xfrm>
            <a:off x="3485222" y="214625"/>
            <a:ext cx="171830" cy="215434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5" name="Rectangle 5">
            <a:extLst>
              <a:ext uri="{FF2B5EF4-FFF2-40B4-BE49-F238E27FC236}">
                <a16:creationId xmlns:a16="http://schemas.microsoft.com/office/drawing/2014/main" id="{20EDB1AD-6A86-47C0-9113-444A82BA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01" y="428704"/>
            <a:ext cx="2303702" cy="307777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050" dirty="0">
                <a:solidFill>
                  <a:prstClr val="black"/>
                </a:solidFill>
              </a:rPr>
              <a:t>- in: Scanner</a:t>
            </a:r>
          </a:p>
          <a:p>
            <a:pPr defTabSz="872733"/>
            <a:r>
              <a:rPr lang="en-US" sz="1050" dirty="0">
                <a:solidFill>
                  <a:prstClr val="black"/>
                </a:solidFill>
              </a:rPr>
              <a:t>- out: </a:t>
            </a:r>
            <a:r>
              <a:rPr lang="en-US" sz="1050" dirty="0" err="1">
                <a:solidFill>
                  <a:prstClr val="black"/>
                </a:solidFill>
              </a:rPr>
              <a:t>PrintStream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167" name="Rectangle 5">
            <a:extLst>
              <a:ext uri="{FF2B5EF4-FFF2-40B4-BE49-F238E27FC236}">
                <a16:creationId xmlns:a16="http://schemas.microsoft.com/office/drawing/2014/main" id="{9CA1470B-4E69-4948-BB3B-1372F353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00" y="729841"/>
            <a:ext cx="2303703" cy="751335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050" dirty="0">
                <a:solidFill>
                  <a:prstClr val="black"/>
                </a:solidFill>
              </a:rPr>
              <a:t>+ Ui(in: </a:t>
            </a:r>
            <a:r>
              <a:rPr lang="en-US" sz="1050" dirty="0" err="1">
                <a:solidFill>
                  <a:prstClr val="black"/>
                </a:solidFill>
              </a:rPr>
              <a:t>InputStream</a:t>
            </a:r>
            <a:r>
              <a:rPr lang="en-US" sz="1050" dirty="0">
                <a:solidFill>
                  <a:prstClr val="black"/>
                </a:solidFill>
              </a:rPr>
              <a:t>, out: </a:t>
            </a:r>
            <a:r>
              <a:rPr lang="en-US" sz="1050" dirty="0" err="1">
                <a:solidFill>
                  <a:prstClr val="black"/>
                </a:solidFill>
              </a:rPr>
              <a:t>PrintStream</a:t>
            </a:r>
            <a:r>
              <a:rPr lang="en-US" sz="1050" dirty="0">
                <a:solidFill>
                  <a:prstClr val="black"/>
                </a:solidFill>
              </a:rPr>
              <a:t>)</a:t>
            </a:r>
          </a:p>
          <a:p>
            <a:pPr defTabSz="872733"/>
            <a:r>
              <a:rPr lang="en-US" sz="1050" dirty="0">
                <a:solidFill>
                  <a:prstClr val="black"/>
                </a:solidFill>
              </a:rPr>
              <a:t>+ </a:t>
            </a:r>
            <a:r>
              <a:rPr lang="en-US" sz="1050" dirty="0" err="1">
                <a:solidFill>
                  <a:prstClr val="black"/>
                </a:solidFill>
              </a:rPr>
              <a:t>getUserCommand</a:t>
            </a:r>
            <a:r>
              <a:rPr lang="en-US" sz="105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1050" dirty="0">
                <a:solidFill>
                  <a:prstClr val="black"/>
                </a:solidFill>
              </a:rPr>
              <a:t>+</a:t>
            </a:r>
            <a:r>
              <a:rPr lang="en-US" sz="1050" dirty="0" err="1">
                <a:solidFill>
                  <a:prstClr val="black"/>
                </a:solidFill>
              </a:rPr>
              <a:t>showWelcomeMessage</a:t>
            </a:r>
            <a:r>
              <a:rPr lang="en-US" sz="105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1050" dirty="0">
                <a:solidFill>
                  <a:prstClr val="black"/>
                </a:solidFill>
              </a:rPr>
              <a:t>+</a:t>
            </a:r>
            <a:r>
              <a:rPr lang="en-US" sz="1050" dirty="0" err="1">
                <a:solidFill>
                  <a:prstClr val="black"/>
                </a:solidFill>
              </a:rPr>
              <a:t>showMessage</a:t>
            </a:r>
            <a:r>
              <a:rPr lang="en-US" sz="1050" dirty="0">
                <a:solidFill>
                  <a:prstClr val="black"/>
                </a:solidFill>
              </a:rPr>
              <a:t>()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AE49D388-94C4-415B-BF64-2E079FCF2895}"/>
              </a:ext>
            </a:extLst>
          </p:cNvPr>
          <p:cNvCxnSpPr>
            <a:cxnSpLocks/>
            <a:stCxn id="158" idx="3"/>
            <a:endCxn id="159" idx="1"/>
          </p:cNvCxnSpPr>
          <p:nvPr/>
        </p:nvCxnSpPr>
        <p:spPr>
          <a:xfrm>
            <a:off x="2422003" y="271408"/>
            <a:ext cx="1063219" cy="5093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040F6B48-9A81-44C8-814F-28AE6AE76EC0}"/>
              </a:ext>
            </a:extLst>
          </p:cNvPr>
          <p:cNvCxnSpPr>
            <a:cxnSpLocks/>
            <a:stCxn id="191" idx="1"/>
            <a:endCxn id="17" idx="0"/>
          </p:cNvCxnSpPr>
          <p:nvPr/>
        </p:nvCxnSpPr>
        <p:spPr>
          <a:xfrm rot="10800000" flipV="1">
            <a:off x="3204562" y="1217929"/>
            <a:ext cx="447651" cy="501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ED0B5A0C-7BFB-4DAD-9C94-AE33CB1D7272}"/>
              </a:ext>
            </a:extLst>
          </p:cNvPr>
          <p:cNvSpPr txBox="1"/>
          <p:nvPr/>
        </p:nvSpPr>
        <p:spPr>
          <a:xfrm>
            <a:off x="2421241" y="26560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C7099D7-402E-4D2A-A054-7E056CB2BFCC}"/>
              </a:ext>
            </a:extLst>
          </p:cNvPr>
          <p:cNvSpPr txBox="1"/>
          <p:nvPr/>
        </p:nvSpPr>
        <p:spPr>
          <a:xfrm>
            <a:off x="2420136" y="-171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>
                <a:solidFill>
                  <a:schemeClr val="bg1">
                    <a:lumMod val="50000"/>
                  </a:schemeClr>
                </a:solidFill>
              </a:rPr>
              <a:t>ui</a:t>
            </a:r>
            <a:endParaRPr lang="en-SG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2D75927-4252-4F29-84E2-859CA2225DA2}"/>
              </a:ext>
            </a:extLst>
          </p:cNvPr>
          <p:cNvSpPr/>
          <p:nvPr/>
        </p:nvSpPr>
        <p:spPr>
          <a:xfrm>
            <a:off x="3664213" y="494616"/>
            <a:ext cx="1859127" cy="43088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- stock: Stock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-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ui</a:t>
            </a:r>
            <a:r>
              <a:rPr lang="en-US" sz="1050" kern="0" dirty="0">
                <a:solidFill>
                  <a:sysClr val="windowText" lastClr="000000"/>
                </a:solidFill>
              </a:rPr>
              <a:t>: Ui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B59215A-1ABF-4087-9948-5C73123ADEE7}"/>
              </a:ext>
            </a:extLst>
          </p:cNvPr>
          <p:cNvSpPr/>
          <p:nvPr/>
        </p:nvSpPr>
        <p:spPr>
          <a:xfrm>
            <a:off x="3652212" y="929389"/>
            <a:ext cx="1859127" cy="57708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start()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- </a:t>
            </a:r>
            <a:r>
              <a:rPr lang="en-US" sz="1050" kern="0" dirty="0" err="1">
                <a:solidFill>
                  <a:sysClr val="windowText" lastClr="000000"/>
                </a:solidFill>
              </a:rPr>
              <a:t>runCommandUntilExit</a:t>
            </a:r>
            <a:r>
              <a:rPr lang="en-US" sz="105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</a:rPr>
              <a:t>+ exit()</a:t>
            </a:r>
          </a:p>
        </p:txBody>
      </p:sp>
    </p:spTree>
    <p:extLst>
      <p:ext uri="{BB962C8B-B14F-4D97-AF65-F5344CB8AC3E}">
        <p14:creationId xmlns:p14="http://schemas.microsoft.com/office/powerpoint/2010/main" val="16126930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621</Words>
  <Application>Microsoft Office PowerPoint</Application>
  <PresentationFormat>On-screen Show (4:3)</PresentationFormat>
  <Paragraphs>212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Wingdings</vt:lpstr>
      <vt:lpstr>1_Office Theme</vt:lpstr>
      <vt:lpstr>Class diagrams</vt:lpstr>
      <vt:lpstr>PowerPoint Presentation</vt:lpstr>
      <vt:lpstr>Class diagrams [example] </vt:lpstr>
      <vt:lpstr>Object diagrams</vt:lpstr>
      <vt:lpstr>Sequence diagrams</vt:lpstr>
      <vt:lpstr>Sequence diagrams [example]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Wei Jie Lim</cp:lastModifiedBy>
  <cp:revision>44</cp:revision>
  <cp:lastPrinted>2019-08-28T11:43:39Z</cp:lastPrinted>
  <dcterms:created xsi:type="dcterms:W3CDTF">2006-08-16T00:00:00Z</dcterms:created>
  <dcterms:modified xsi:type="dcterms:W3CDTF">2020-03-23T12:33:50Z</dcterms:modified>
</cp:coreProperties>
</file>