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1ADB-84B5-4955-A134-48E48A07CD62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701C-9A5D-42E3-BF31-400ACCA8A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0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264-BDC0-47CA-971F-C26B5F51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E19F-D45D-4CB4-A0DC-28B5FE90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EF31-745D-4A56-B8CC-B51A9CE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C6C9-7DE7-486C-9594-494FE17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BBA0-92ED-45AC-BEC9-CC70D4A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1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F43B-948C-4D43-A63B-86FC6772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00DB-0D81-48F8-BDAC-F0D4B838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83B2-4844-4636-87DC-2F8B6B31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E99B-43CC-4AF9-9655-76E3463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D8FA-2DDC-438E-840A-A2EEEE26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8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1A0A-B558-42F8-8CE7-4892BADF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3B97-9AD7-4D38-94AD-F4D76409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D90-12E8-41E2-A7EA-8A79D99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3563-2999-4D63-89A8-732E1CB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B782-A444-44F5-A404-A7DB823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1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55BF-1EC8-4F75-AD1E-28F17FD6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8091-DF51-49DC-A3EB-92D18C75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645-60F3-4612-91CB-8310446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7888-060E-476E-B012-589DD0D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A116-061C-4E3A-ABC9-7FA511E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DAE-C0DE-498A-AF02-66F71FBC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B37-75AB-42D6-BD3C-4D73C23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D40-1DB8-49F9-9B70-CF575EB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2C4B-5F3A-44E0-B52A-E2D92A0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FF81-89FF-4ACB-A895-4DE4A7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9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3A3-F456-4D31-9CDD-21BF811E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C4CF-FDF3-4135-A465-F8BC37E5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FE7B-4218-4BDF-B213-12810C18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43B3D-2435-4A23-8E0A-B98FFC7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8FB2-B65F-4648-BF7F-49FFDEA0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44F8-EF60-4365-83D4-3DFAD1B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8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2D0-B139-4D43-A8FB-58C3E916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DE34-F235-497C-9BE2-80846F86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1082-B842-4EB4-AA24-F80C90C3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37038-2998-44C0-B2F5-3757C48FB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45151-C4BF-4928-B53E-309680E68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73D30-4C01-43CA-BBE6-F525B0E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29F9-179C-4971-804B-9D38BB2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2510-BC8E-4DA2-9371-3D9CA924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1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E62-330F-42A5-9EB2-55A91ED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D1100-137C-4A53-BCFD-6050F13C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2F62-53EB-4B6F-9060-875341D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E280A-8941-483B-A291-49A762E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9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661-2F34-4620-BCE0-1F727D25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BB492-2E9C-4B97-A386-FA4799EA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CBF-E426-4351-A322-54E4FC06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5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6874-4F7C-4CF9-BA81-BE3C92FE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BB42-0776-40F6-97EC-1C1A72A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61E6-0421-4EC9-9C26-254D5929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06D7-BBBA-4B53-9776-6D876C00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E1145-9DED-46A5-A807-127B042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AC86-B1B1-4C69-9B7D-05FE294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57DD-6C69-4C7D-8228-FE175BDB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77F2B-541E-4B5C-8D32-A0F48191F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3AAA-C19B-4EA1-9C5E-EA3C2131F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F374-DA73-4135-8368-EA8F5F5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29D8E-93A0-484F-AA57-8E1D340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289D-CC25-4589-B6CD-FCF8772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5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180B5-4896-4653-A66A-46DEC15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D3AE-0548-4186-A73C-03BDD4FC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E4C8-4F6C-4C17-A14C-2F60ADF6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B248-8BD9-4052-98A8-DEB3DD48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8EBA-1F31-4E4A-8862-3D3D2681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4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96579-D1DC-46EA-A54F-0A2651AF558A}"/>
              </a:ext>
            </a:extLst>
          </p:cNvPr>
          <p:cNvSpPr/>
          <p:nvPr/>
        </p:nvSpPr>
        <p:spPr>
          <a:xfrm>
            <a:off x="5181052" y="62585"/>
            <a:ext cx="187210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B18AE-B899-47F5-9AE1-40D5EDA657C3}"/>
              </a:ext>
            </a:extLst>
          </p:cNvPr>
          <p:cNvSpPr/>
          <p:nvPr/>
        </p:nvSpPr>
        <p:spPr>
          <a:xfrm>
            <a:off x="7560685" y="1532110"/>
            <a:ext cx="26670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Stock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C0415-87EA-4D70-9CE7-33C3CCE79D7E}"/>
              </a:ext>
            </a:extLst>
          </p:cNvPr>
          <p:cNvSpPr txBox="1"/>
          <p:nvPr/>
        </p:nvSpPr>
        <p:spPr>
          <a:xfrm>
            <a:off x="8891141" y="124598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310E-B967-42ED-BE08-A4B2C682634F}"/>
              </a:ext>
            </a:extLst>
          </p:cNvPr>
          <p:cNvSpPr txBox="1"/>
          <p:nvPr/>
        </p:nvSpPr>
        <p:spPr>
          <a:xfrm>
            <a:off x="8668594" y="124447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5FA-5E44-46DD-A7C8-82BD3757795C}"/>
              </a:ext>
            </a:extLst>
          </p:cNvPr>
          <p:cNvSpPr/>
          <p:nvPr/>
        </p:nvSpPr>
        <p:spPr>
          <a:xfrm>
            <a:off x="1824004" y="1794658"/>
            <a:ext cx="318896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3B66-3C00-4734-865B-1A15803ECA9F}"/>
              </a:ext>
            </a:extLst>
          </p:cNvPr>
          <p:cNvSpPr/>
          <p:nvPr/>
        </p:nvSpPr>
        <p:spPr>
          <a:xfrm>
            <a:off x="1823241" y="2193859"/>
            <a:ext cx="3188969" cy="7848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(command: String, menu: Menu, stock: Stock, 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errorCommand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successfulCommand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printErrorMessage</a:t>
            </a:r>
            <a:r>
              <a:rPr lang="en-US" sz="9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B7936-745B-4660-9900-0F041312DAC6}"/>
              </a:ext>
            </a:extLst>
          </p:cNvPr>
          <p:cNvSpPr/>
          <p:nvPr/>
        </p:nvSpPr>
        <p:spPr>
          <a:xfrm>
            <a:off x="2122971" y="3175933"/>
            <a:ext cx="279806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12772-104A-4450-8E57-4782EA3D55A7}"/>
              </a:ext>
            </a:extLst>
          </p:cNvPr>
          <p:cNvSpPr/>
          <p:nvPr/>
        </p:nvSpPr>
        <p:spPr>
          <a:xfrm>
            <a:off x="2099607" y="5052468"/>
            <a:ext cx="2778369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ListStockCommand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B424A1-CC5F-49C5-9DE1-D64C605B3E3F}"/>
              </a:ext>
            </a:extLst>
          </p:cNvPr>
          <p:cNvSpPr/>
          <p:nvPr/>
        </p:nvSpPr>
        <p:spPr>
          <a:xfrm>
            <a:off x="3260192" y="473732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B2A8E-28B9-43D3-AD6E-2BBF240436CE}"/>
              </a:ext>
            </a:extLst>
          </p:cNvPr>
          <p:cNvCxnSpPr>
            <a:cxnSpLocks/>
          </p:cNvCxnSpPr>
          <p:nvPr/>
        </p:nvCxnSpPr>
        <p:spPr>
          <a:xfrm>
            <a:off x="3373421" y="4889723"/>
            <a:ext cx="0" cy="293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D892A-8CEC-4AC9-8C2E-88C2E4EEFFEE}"/>
              </a:ext>
            </a:extLst>
          </p:cNvPr>
          <p:cNvSpPr/>
          <p:nvPr/>
        </p:nvSpPr>
        <p:spPr>
          <a:xfrm>
            <a:off x="7560685" y="1920161"/>
            <a:ext cx="2667000" cy="5078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u="sng" kern="0" dirty="0">
                <a:solidFill>
                  <a:sysClr val="windowText" lastClr="000000"/>
                </a:solidFill>
              </a:rPr>
              <a:t>stock: Map&lt;String, Pair&lt;Integer, Double&gt;&gt;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u="sng" kern="0" dirty="0" err="1">
                <a:solidFill>
                  <a:sysClr val="windowText" lastClr="000000"/>
                </a:solidFill>
              </a:rPr>
              <a:t>duplicateIngredientNameSet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: Set&lt;String&gt; 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lineSeperator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874200-4F86-4599-9B50-0EA6DA99A8E8}"/>
              </a:ext>
            </a:extLst>
          </p:cNvPr>
          <p:cNvSpPr/>
          <p:nvPr/>
        </p:nvSpPr>
        <p:spPr>
          <a:xfrm>
            <a:off x="7561898" y="2439125"/>
            <a:ext cx="2665787" cy="1738938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addIngredient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ingredientToAdd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deleteIngredient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ingredientToDelete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listIngredient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searchStock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u="sng" kern="0" dirty="0" err="1">
                <a:solidFill>
                  <a:sysClr val="windowText" lastClr="000000"/>
                </a:solidFill>
              </a:rPr>
              <a:t>getStock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u="sng" kern="0" dirty="0" err="1">
                <a:solidFill>
                  <a:sysClr val="windowText" lastClr="000000"/>
                </a:solidFill>
              </a:rPr>
              <a:t>getDuplicateIngredientNames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() 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printSearchResult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checkIngredientInStock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checkForDuplicateIngredientName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</a:p>
          <a:p>
            <a:pPr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ingredientNameToCheck</a:t>
            </a:r>
            <a:r>
              <a:rPr lang="en-US" sz="900" kern="0" dirty="0">
                <a:solidFill>
                  <a:sysClr val="windowText" lastClr="000000"/>
                </a:solidFill>
              </a:rPr>
              <a:t>, String)</a:t>
            </a:r>
          </a:p>
          <a:p>
            <a:pPr marL="171450" indent="-171450">
              <a:buFontTx/>
              <a:buChar char="-"/>
              <a:defRPr/>
            </a:pPr>
            <a:endParaRPr 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8AC8D3-68DA-47D5-B2AC-720C97FD58BD}"/>
              </a:ext>
            </a:extLst>
          </p:cNvPr>
          <p:cNvSpPr/>
          <p:nvPr/>
        </p:nvSpPr>
        <p:spPr>
          <a:xfrm>
            <a:off x="2122971" y="3588727"/>
            <a:ext cx="2798064" cy="36933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AF83C8-09D9-4291-A278-DDD3E2A8F480}"/>
              </a:ext>
            </a:extLst>
          </p:cNvPr>
          <p:cNvSpPr/>
          <p:nvPr/>
        </p:nvSpPr>
        <p:spPr>
          <a:xfrm>
            <a:off x="2121877" y="3958059"/>
            <a:ext cx="2795377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EF37C720-C077-4B32-89A8-BA1537E1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884" y="4487729"/>
            <a:ext cx="2830057" cy="4001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Ingredient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5EF02791-F845-4F61-B901-8C3487C3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133" y="4898972"/>
            <a:ext cx="2820808" cy="57588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name: String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quantity: Optional&lt;Integer&gt;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price: Optional&lt;Double&gt;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0FC70D6F-57D1-411C-809D-27B557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134" y="5486535"/>
            <a:ext cx="2820807" cy="101365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Ingredient(name, quantity, price)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isQuantitySpecified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getIngredientPrice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getIngredientName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getIngredientQuantity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equals(obj: Object)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toString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5575F25-2351-4F12-8851-4968213B4CF4}"/>
              </a:ext>
            </a:extLst>
          </p:cNvPr>
          <p:cNvCxnSpPr>
            <a:cxnSpLocks/>
            <a:stCxn id="55" idx="3"/>
            <a:endCxn id="93" idx="3"/>
          </p:cNvCxnSpPr>
          <p:nvPr/>
        </p:nvCxnSpPr>
        <p:spPr>
          <a:xfrm flipH="1">
            <a:off x="8975941" y="3308594"/>
            <a:ext cx="1251744" cy="1379190"/>
          </a:xfrm>
          <a:prstGeom prst="bentConnector3">
            <a:avLst>
              <a:gd name="adj1" fmla="val -1826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7509E1A-BF51-4015-838B-46A62807196C}"/>
              </a:ext>
            </a:extLst>
          </p:cNvPr>
          <p:cNvSpPr txBox="1"/>
          <p:nvPr/>
        </p:nvSpPr>
        <p:spPr>
          <a:xfrm>
            <a:off x="7124419" y="221661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A0C3C3-E758-4D4F-9C07-A170B517FC57}"/>
              </a:ext>
            </a:extLst>
          </p:cNvPr>
          <p:cNvSpPr txBox="1"/>
          <p:nvPr/>
        </p:nvSpPr>
        <p:spPr>
          <a:xfrm>
            <a:off x="6909294" y="199969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7C3900-212B-442A-847C-54E0245E64B5}"/>
              </a:ext>
            </a:extLst>
          </p:cNvPr>
          <p:cNvSpPr txBox="1"/>
          <p:nvPr/>
        </p:nvSpPr>
        <p:spPr>
          <a:xfrm>
            <a:off x="7246304" y="32883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E5E1D18D-337F-411A-A6D1-412843C5C03C}"/>
              </a:ext>
            </a:extLst>
          </p:cNvPr>
          <p:cNvSpPr/>
          <p:nvPr/>
        </p:nvSpPr>
        <p:spPr>
          <a:xfrm>
            <a:off x="4894660" y="5734712"/>
            <a:ext cx="171830" cy="2154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2FB60B-6266-4C04-B225-13D17DA508BC}"/>
              </a:ext>
            </a:extLst>
          </p:cNvPr>
          <p:cNvSpPr txBox="1"/>
          <p:nvPr/>
        </p:nvSpPr>
        <p:spPr>
          <a:xfrm>
            <a:off x="1851295" y="538063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CBF837B3-A0E3-4C38-8413-0FFFA15517A9}"/>
              </a:ext>
            </a:extLst>
          </p:cNvPr>
          <p:cNvSpPr/>
          <p:nvPr/>
        </p:nvSpPr>
        <p:spPr>
          <a:xfrm>
            <a:off x="7365082" y="2145413"/>
            <a:ext cx="171830" cy="21543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27A12D6-A0C7-4693-984C-DCE9B51363F6}"/>
              </a:ext>
            </a:extLst>
          </p:cNvPr>
          <p:cNvCxnSpPr>
            <a:cxnSpLocks/>
            <a:stCxn id="17" idx="3"/>
            <a:endCxn id="143" idx="1"/>
          </p:cNvCxnSpPr>
          <p:nvPr/>
        </p:nvCxnSpPr>
        <p:spPr>
          <a:xfrm>
            <a:off x="5012972" y="1994714"/>
            <a:ext cx="2352110" cy="2584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F70BE4ED-8EEE-4A60-AF55-87E6F3429285}"/>
              </a:ext>
            </a:extLst>
          </p:cNvPr>
          <p:cNvSpPr/>
          <p:nvPr/>
        </p:nvSpPr>
        <p:spPr>
          <a:xfrm>
            <a:off x="7086879" y="265603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DC1B0FD-3A33-4355-83EC-EA2B0F7B913E}"/>
              </a:ext>
            </a:extLst>
          </p:cNvPr>
          <p:cNvCxnSpPr>
            <a:stCxn id="148" idx="3"/>
            <a:endCxn id="5" idx="0"/>
          </p:cNvCxnSpPr>
          <p:nvPr/>
        </p:nvCxnSpPr>
        <p:spPr>
          <a:xfrm>
            <a:off x="7258709" y="373320"/>
            <a:ext cx="1635476" cy="11587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1DBE882-0EBF-4297-9B98-DF4BE9BAFAFB}"/>
              </a:ext>
            </a:extLst>
          </p:cNvPr>
          <p:cNvSpPr txBox="1"/>
          <p:nvPr/>
        </p:nvSpPr>
        <p:spPr>
          <a:xfrm>
            <a:off x="7061339" y="297877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B3635BBC-E10E-4349-8F3B-257F776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01" y="117520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Ui</a:t>
            </a:r>
          </a:p>
        </p:txBody>
      </p:sp>
      <p:sp>
        <p:nvSpPr>
          <p:cNvPr id="159" name="Diamond 158">
            <a:extLst>
              <a:ext uri="{FF2B5EF4-FFF2-40B4-BE49-F238E27FC236}">
                <a16:creationId xmlns:a16="http://schemas.microsoft.com/office/drawing/2014/main" id="{8303993D-75C8-4659-9215-F09CEC0D9923}"/>
              </a:ext>
            </a:extLst>
          </p:cNvPr>
          <p:cNvSpPr/>
          <p:nvPr/>
        </p:nvSpPr>
        <p:spPr>
          <a:xfrm>
            <a:off x="4975501" y="170378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5">
            <a:extLst>
              <a:ext uri="{FF2B5EF4-FFF2-40B4-BE49-F238E27FC236}">
                <a16:creationId xmlns:a16="http://schemas.microsoft.com/office/drawing/2014/main" id="{20EDB1AD-6A86-47C0-9113-444A82B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55" y="428632"/>
            <a:ext cx="2303703" cy="43870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in: Scanner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endParaRPr lang="en-US" sz="900" dirty="0">
              <a:solidFill>
                <a:prstClr val="black"/>
              </a:solidFill>
            </a:endParaRP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lineSeparator</a:t>
            </a:r>
            <a:r>
              <a:rPr lang="en-US" sz="900" dirty="0">
                <a:solidFill>
                  <a:prstClr val="black"/>
                </a:solidFill>
              </a:rPr>
              <a:t>: String</a:t>
            </a: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9CA1470B-4E69-4948-BB3B-1372F35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310" y="876160"/>
            <a:ext cx="2309695" cy="68673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Ui(in: </a:t>
            </a:r>
            <a:r>
              <a:rPr lang="en-US" sz="900" dirty="0" err="1">
                <a:solidFill>
                  <a:prstClr val="black"/>
                </a:solidFill>
              </a:rPr>
              <a:t>InputStream</a:t>
            </a:r>
            <a:r>
              <a:rPr lang="en-US" sz="900" dirty="0">
                <a:solidFill>
                  <a:prstClr val="black"/>
                </a:solidFill>
              </a:rPr>
              <a:t>,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r>
              <a:rPr lang="en-US" sz="90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getUserCommand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showWelcomeMessage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E49D388-94C4-415B-BF64-2E079FCF2895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3946003" y="271409"/>
            <a:ext cx="1029498" cy="66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40F6B48-9A81-44C8-814F-28AE6AE76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9361" y="1381857"/>
            <a:ext cx="1762564" cy="4030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D0B5A0C-7BFB-4DAD-9C94-AE33CB1D7272}"/>
              </a:ext>
            </a:extLst>
          </p:cNvPr>
          <p:cNvSpPr txBox="1"/>
          <p:nvPr/>
        </p:nvSpPr>
        <p:spPr>
          <a:xfrm>
            <a:off x="3945241" y="26560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7099D7-402E-4D2A-A054-7E056CB2BFCC}"/>
              </a:ext>
            </a:extLst>
          </p:cNvPr>
          <p:cNvSpPr txBox="1"/>
          <p:nvPr/>
        </p:nvSpPr>
        <p:spPr>
          <a:xfrm>
            <a:off x="3944136" y="-171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D75927-4252-4F29-84E2-859CA2225DA2}"/>
              </a:ext>
            </a:extLst>
          </p:cNvPr>
          <p:cNvSpPr/>
          <p:nvPr/>
        </p:nvSpPr>
        <p:spPr>
          <a:xfrm>
            <a:off x="5184494" y="474051"/>
            <a:ext cx="1875147" cy="5078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900" kern="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menu: Menu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sales: Sales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59215A-1ABF-4087-9948-5C73123ADEE7}"/>
              </a:ext>
            </a:extLst>
          </p:cNvPr>
          <p:cNvSpPr/>
          <p:nvPr/>
        </p:nvSpPr>
        <p:spPr>
          <a:xfrm>
            <a:off x="5181052" y="999146"/>
            <a:ext cx="1884300" cy="7848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main(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args:String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run(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start(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runCommandUntilExit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exit()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ADD9E2-03C8-47AC-A6A2-CAA8B8972AB8}"/>
              </a:ext>
            </a:extLst>
          </p:cNvPr>
          <p:cNvSpPr/>
          <p:nvPr/>
        </p:nvSpPr>
        <p:spPr>
          <a:xfrm>
            <a:off x="2105512" y="5978516"/>
            <a:ext cx="2772464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B968C5-029D-4193-BEAC-37C4E0B4FA34}"/>
              </a:ext>
            </a:extLst>
          </p:cNvPr>
          <p:cNvSpPr/>
          <p:nvPr/>
        </p:nvSpPr>
        <p:spPr>
          <a:xfrm>
            <a:off x="2099607" y="5464596"/>
            <a:ext cx="2778369" cy="507831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stock: Stock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2BFB9A4-9CDF-4AD8-B1CC-32ED5CAC21FF}"/>
              </a:ext>
            </a:extLst>
          </p:cNvPr>
          <p:cNvCxnSpPr>
            <a:cxnSpLocks/>
          </p:cNvCxnSpPr>
          <p:nvPr/>
        </p:nvCxnSpPr>
        <p:spPr>
          <a:xfrm flipV="1">
            <a:off x="5076036" y="3308594"/>
            <a:ext cx="2484130" cy="2533835"/>
          </a:xfrm>
          <a:prstGeom prst="bentConnector3">
            <a:avLst>
              <a:gd name="adj1" fmla="val 35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F1C13E4-7343-43A2-AAD5-E58DE2A7DB9F}"/>
              </a:ext>
            </a:extLst>
          </p:cNvPr>
          <p:cNvCxnSpPr>
            <a:stCxn id="22" idx="1"/>
            <a:endCxn id="25" idx="1"/>
          </p:cNvCxnSpPr>
          <p:nvPr/>
        </p:nvCxnSpPr>
        <p:spPr>
          <a:xfrm rot="10800000" flipH="1" flipV="1">
            <a:off x="1823241" y="2586273"/>
            <a:ext cx="276366" cy="2666249"/>
          </a:xfrm>
          <a:prstGeom prst="bentConnector3">
            <a:avLst>
              <a:gd name="adj1" fmla="val -8271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851EC37-715B-4A20-AEB7-3D6CFB9FBB63}"/>
              </a:ext>
            </a:extLst>
          </p:cNvPr>
          <p:cNvSpPr txBox="1"/>
          <p:nvPr/>
        </p:nvSpPr>
        <p:spPr>
          <a:xfrm>
            <a:off x="1590306" y="230327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90EF7-03B7-473C-ADF0-ED7DB3CB9091}"/>
              </a:ext>
            </a:extLst>
          </p:cNvPr>
          <p:cNvSpPr txBox="1"/>
          <p:nvPr/>
        </p:nvSpPr>
        <p:spPr>
          <a:xfrm>
            <a:off x="4115664" y="143743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C67C7E-4258-403C-AB05-65CAA11F0599}"/>
              </a:ext>
            </a:extLst>
          </p:cNvPr>
          <p:cNvSpPr txBox="1"/>
          <p:nvPr/>
        </p:nvSpPr>
        <p:spPr>
          <a:xfrm>
            <a:off x="9027298" y="466559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CF68CD-BEDC-4B32-8D78-3EA47014C0C1}"/>
              </a:ext>
            </a:extLst>
          </p:cNvPr>
          <p:cNvSpPr txBox="1"/>
          <p:nvPr/>
        </p:nvSpPr>
        <p:spPr>
          <a:xfrm>
            <a:off x="8937048" y="4238965"/>
            <a:ext cx="228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ingredientToAdd</a:t>
            </a: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ingredientToDelete</a:t>
            </a:r>
            <a:endParaRPr lang="en-S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6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“search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5"/>
            <a:ext cx="3467" cy="526835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stock: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SearchStockCommand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296" y="2387184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3986" y="2437053"/>
            <a:ext cx="261602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934" y="2464599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738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7595" y="4453905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19567" y="5602757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296483" y="6076632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63" y="5558372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userInput:String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74" name="Group 40">
            <a:extLst>
              <a:ext uri="{FF2B5EF4-FFF2-40B4-BE49-F238E27FC236}">
                <a16:creationId xmlns:a16="http://schemas.microsoft.com/office/drawing/2014/main" id="{9CDD846E-1B00-4161-B110-F7C555288207}"/>
              </a:ext>
            </a:extLst>
          </p:cNvPr>
          <p:cNvGrpSpPr/>
          <p:nvPr/>
        </p:nvGrpSpPr>
        <p:grpSpPr>
          <a:xfrm>
            <a:off x="6292826" y="1743176"/>
            <a:ext cx="296882" cy="73985"/>
            <a:chOff x="2660072" y="4394662"/>
            <a:chExt cx="276298" cy="21059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A4995-A6FE-408C-B760-8E9905443BD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6D27AF-5DD9-48C4-923C-A887D1F89BE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8DD546-659E-4DB3-852B-53108E2B4453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14F91BF-9502-4177-99D2-F6EAE3B859E7}"/>
              </a:ext>
            </a:extLst>
          </p:cNvPr>
          <p:cNvGrpSpPr/>
          <p:nvPr/>
        </p:nvGrpSpPr>
        <p:grpSpPr>
          <a:xfrm>
            <a:off x="6191173" y="2054484"/>
            <a:ext cx="268874" cy="114455"/>
            <a:chOff x="2660072" y="4394662"/>
            <a:chExt cx="276298" cy="21059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E5EF72-5BC0-4B6A-B9D7-00AD7F08D7F3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C87B8D-CC3A-4276-B845-D2A7FBF4A7B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DF03CD-3191-44E7-A492-D66008073F9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8BA039F-6124-44A6-9E32-8F143F62E565}"/>
              </a:ext>
            </a:extLst>
          </p:cNvPr>
          <p:cNvSpPr/>
          <p:nvPr/>
        </p:nvSpPr>
        <p:spPr>
          <a:xfrm>
            <a:off x="6207073" y="1817161"/>
            <a:ext cx="188687" cy="244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3A2EB95D-C5A5-4853-A057-7A26DCA6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58" y="1733146"/>
            <a:ext cx="134435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900" i="1" dirty="0" err="1">
                <a:solidFill>
                  <a:srgbClr val="7030A0"/>
                </a:solidFill>
              </a:rPr>
              <a:t>parseIntoSearchKeyword</a:t>
            </a:r>
            <a:r>
              <a:rPr lang="en-US" sz="900" i="1" dirty="0">
                <a:solidFill>
                  <a:srgbClr val="7030A0"/>
                </a:solidFill>
              </a:rPr>
              <a:t>(</a:t>
            </a:r>
            <a:r>
              <a:rPr lang="en-US" sz="900" i="1" dirty="0" err="1">
                <a:solidFill>
                  <a:srgbClr val="7030A0"/>
                </a:solidFill>
              </a:rPr>
              <a:t>keyword:String</a:t>
            </a:r>
            <a:r>
              <a:rPr lang="en-US" sz="9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65C3989-5F06-4774-B15C-CA85800B1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0691" y="2219163"/>
            <a:ext cx="2659908" cy="10431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2D78549D-29F7-4339-92F2-7C69D37D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8689"/>
            <a:ext cx="1674620" cy="707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9AA26-7CAC-48BB-B38B-5E387E5EFBBE}"/>
              </a:ext>
            </a:extLst>
          </p:cNvPr>
          <p:cNvCxnSpPr>
            <a:cxnSpLocks/>
          </p:cNvCxnSpPr>
          <p:nvPr/>
        </p:nvCxnSpPr>
        <p:spPr>
          <a:xfrm>
            <a:off x="8201300" y="2880797"/>
            <a:ext cx="9632" cy="12367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04753" y="2762402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66373" y="3796795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985" y="3611057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that matches keyword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225B18A2-BED7-4F65-A56B-001CC10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976" y="2538029"/>
            <a:ext cx="137694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checkIngredientInStock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26666" y="2963627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7" grpId="0" animBg="1"/>
      <p:bldP spid="68" grpId="0"/>
      <p:bldP spid="68" grpId="1"/>
      <p:bldP spid="69" grpId="0"/>
      <p:bldP spid="69" grpId="1"/>
      <p:bldP spid="71" grpId="0"/>
      <p:bldP spid="71" grpId="1"/>
      <p:bldP spid="73" grpId="0" animBg="1"/>
      <p:bldP spid="82" grpId="0"/>
      <p:bldP spid="82" grpId="1"/>
      <p:bldP spid="6" grpId="0" animBg="1"/>
      <p:bldP spid="59" grpId="0" animBg="1"/>
      <p:bldP spid="72" grpId="0" animBg="1"/>
      <p:bldP spid="83" grpId="0" animBg="1"/>
      <p:bldP spid="36" grpId="0"/>
      <p:bldP spid="36" grpId="1"/>
      <p:bldP spid="84" grpId="0"/>
      <p:bldP spid="84" grpId="1"/>
      <p:bldP spid="1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6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“list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5"/>
            <a:ext cx="3467" cy="526835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stock: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ListStockCommand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296" y="2387184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3986" y="2437053"/>
            <a:ext cx="261602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33" y="2269545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listIngredient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738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912" y="4452950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18390" y="5599581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295292" y="6078212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63" y="5558372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ListStockCommand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65C3989-5F06-4774-B15C-CA85800B1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0691" y="2219163"/>
            <a:ext cx="2659908" cy="10431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2D78549D-29F7-4339-92F2-7C69D37D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8689"/>
            <a:ext cx="1674620" cy="707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9AA26-7CAC-48BB-B38B-5E387E5EFBBE}"/>
              </a:ext>
            </a:extLst>
          </p:cNvPr>
          <p:cNvCxnSpPr>
            <a:cxnSpLocks/>
          </p:cNvCxnSpPr>
          <p:nvPr/>
        </p:nvCxnSpPr>
        <p:spPr>
          <a:xfrm>
            <a:off x="8201300" y="2880797"/>
            <a:ext cx="9632" cy="12367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04753" y="2762402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66373" y="3796795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985" y="3611057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in descending quantity order.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225B18A2-BED7-4F65-A56B-001CC10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413" y="2613724"/>
            <a:ext cx="137694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printStock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26666" y="2963627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7" grpId="0" animBg="1"/>
      <p:bldP spid="68" grpId="0"/>
      <p:bldP spid="68" grpId="1"/>
      <p:bldP spid="69" grpId="0"/>
      <p:bldP spid="69" grpId="1"/>
      <p:bldP spid="71" grpId="0"/>
      <p:bldP spid="71" grpId="1"/>
      <p:bldP spid="6" grpId="0" animBg="1"/>
      <p:bldP spid="59" grpId="0" animBg="1"/>
      <p:bldP spid="72" grpId="0" animBg="1"/>
      <p:bldP spid="83" grpId="0" animBg="1"/>
      <p:bldP spid="36" grpId="0"/>
      <p:bldP spid="36" grpId="1"/>
      <p:bldP spid="84" grpId="0"/>
      <p:bldP spid="84" grpId="1"/>
      <p:bldP spid="18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848</Words>
  <Application>Microsoft Office PowerPoint</Application>
  <PresentationFormat>Widescreen</PresentationFormat>
  <Paragraphs>249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Wei Jie Lim</dc:creator>
  <cp:lastModifiedBy>Wei Jie Lim</cp:lastModifiedBy>
  <cp:revision>8</cp:revision>
  <dcterms:created xsi:type="dcterms:W3CDTF">2020-03-30T13:53:45Z</dcterms:created>
  <dcterms:modified xsi:type="dcterms:W3CDTF">2020-04-07T14:50:17Z</dcterms:modified>
</cp:coreProperties>
</file>