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2" r:id="rId3"/>
    <p:sldId id="260" r:id="rId4"/>
    <p:sldId id="261" r:id="rId5"/>
    <p:sldId id="268" r:id="rId6"/>
    <p:sldId id="269" r:id="rId7"/>
    <p:sldId id="271" r:id="rId8"/>
    <p:sldId id="272" r:id="rId9"/>
    <p:sldId id="273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D03-1293-4B80-ACCA-295A1C3B6AA6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021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D03-1293-4B80-ACCA-295A1C3B6AA6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80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7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5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6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6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68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1916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891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21228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96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96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15301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7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12958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29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1686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1083766" y="3742471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1958522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077997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8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20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1849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1849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40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940002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2824539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2803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1793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4278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5867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40002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7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99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6556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6328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6272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2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8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1493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1822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1219687" y="3083572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2094443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213918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789331" y="1746625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622326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8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3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5801498" y="4467255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6306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8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33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5961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5953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01497" y="4479956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5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79523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1607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11489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328929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585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73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6472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9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86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4443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1875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4606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37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6043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5425492" y="1467688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6574157" y="1190174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841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4993320" y="2894178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6343895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586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9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58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3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75920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4215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2828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37463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0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2865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6771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4731232" y="268193"/>
            <a:ext cx="136266" cy="5576143"/>
          </a:xfrm>
          <a:prstGeom prst="bentConnector3">
            <a:avLst>
              <a:gd name="adj1" fmla="val -513008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682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682927" y="4434015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678372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461035" y="473469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2495781" y="4963299"/>
            <a:ext cx="2187146" cy="236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4299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81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1366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4263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14265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3606391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453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1319790" y="5350517"/>
            <a:ext cx="31950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3715267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53948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3715267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1604322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4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1604322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3363443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4309421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4309421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4309421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09800" y="1320512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9800" y="1689844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4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86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58216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79108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78859" y="5807129"/>
            <a:ext cx="195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0282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5009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4949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260529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4949991" y="597051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803237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2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4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9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2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3" y="2605434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72" y="3841943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2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567631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8" y="3644350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08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094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600611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9176" y="4409521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82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3560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4" y="3161464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3075" y="4731549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3713334" y="5746267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706746" y="5750761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3949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952404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57331" y="785959"/>
            <a:ext cx="3193076" cy="1886314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5757330" y="777102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82045" y="78595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757329" y="140275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6779953" y="200730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749093" y="2866022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5749092" y="2860641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73807" y="28660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65569" y="3932822"/>
            <a:ext cx="3193076" cy="84422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5765568" y="3936319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90283" y="3932820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49091" y="201236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6627328" y="141829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773810" y="5085437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5773809" y="5076578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798524" y="5085435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773808" y="5702234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449275" y="1494313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4984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1103390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4858675" y="2672274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1103391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832658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75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718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033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975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951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075040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407077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832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80264" y="2774232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45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553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847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948397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52112" y="2962257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3835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833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060396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38257" y="4912830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3821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340283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4558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694559" y="2037957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58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531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658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05800" y="1757085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3799782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4531759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008" y="3897260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3779669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1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728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1515461" y="1892015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5130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4917689" y="1859064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2708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098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71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594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5405682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5271820" y="5066576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">
            <a:extLst>
              <a:ext uri="{FF2B5EF4-FFF2-40B4-BE49-F238E27FC236}">
                <a16:creationId xmlns:a16="http://schemas.microsoft.com/office/drawing/2014/main" id="{70A82AD6-03E5-4531-9837-43F266DC173B}"/>
              </a:ext>
            </a:extLst>
          </p:cNvPr>
          <p:cNvSpPr/>
          <p:nvPr/>
        </p:nvSpPr>
        <p:spPr>
          <a:xfrm>
            <a:off x="-304797" y="1806887"/>
            <a:ext cx="1580797" cy="323165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CommandParser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Elbow Connector 26">
            <a:extLst>
              <a:ext uri="{FF2B5EF4-FFF2-40B4-BE49-F238E27FC236}">
                <a16:creationId xmlns:a16="http://schemas.microsoft.com/office/drawing/2014/main" id="{AB160147-B953-48F8-9AF5-8A534C745482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1276865" y="1936308"/>
            <a:ext cx="263691" cy="2039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F3DC0884-6DD6-422D-8A56-283F57DE8B40}"/>
              </a:ext>
            </a:extLst>
          </p:cNvPr>
          <p:cNvSpPr/>
          <p:nvPr/>
        </p:nvSpPr>
        <p:spPr>
          <a:xfrm>
            <a:off x="1540555" y="1978651"/>
            <a:ext cx="5500657" cy="323165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SearchReservationCommand</a:t>
            </a:r>
            <a:endParaRPr lang="en-US" altLang="zh-CN" sz="15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9CA4180-098B-41BB-908B-BCD2803954D9}"/>
              </a:ext>
            </a:extLst>
          </p:cNvPr>
          <p:cNvSpPr/>
          <p:nvPr/>
        </p:nvSpPr>
        <p:spPr>
          <a:xfrm>
            <a:off x="1540554" y="2287814"/>
            <a:ext cx="5500676" cy="78483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reservationNumber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Integer</a:t>
            </a:r>
          </a:p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date: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LocalDate</a:t>
            </a:r>
            <a:endParaRPr lang="en-US" altLang="zh-CN" sz="15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description: String</a:t>
            </a:r>
            <a:endParaRPr lang="en-US" altLang="zh-CN" sz="1500" u="sng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D5FF16F-6899-4901-98AC-6C9E8830BBDA}"/>
              </a:ext>
            </a:extLst>
          </p:cNvPr>
          <p:cNvSpPr/>
          <p:nvPr/>
        </p:nvSpPr>
        <p:spPr>
          <a:xfrm>
            <a:off x="1540555" y="3063816"/>
            <a:ext cx="5500677" cy="78483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SearchReservationCommand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(description: String)</a:t>
            </a:r>
          </a:p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execute(reservations: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ReservationList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Ui)</a:t>
            </a:r>
          </a:p>
          <a:p>
            <a:pPr defTabSz="872733"/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parseInput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(description: String)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FA1D4DD-3F11-4DD2-BF1E-480EBB31A4F6}"/>
              </a:ext>
            </a:extLst>
          </p:cNvPr>
          <p:cNvCxnSpPr>
            <a:cxnSpLocks/>
          </p:cNvCxnSpPr>
          <p:nvPr/>
        </p:nvCxnSpPr>
        <p:spPr>
          <a:xfrm>
            <a:off x="3829845" y="2455612"/>
            <a:ext cx="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0">
            <a:extLst>
              <a:ext uri="{FF2B5EF4-FFF2-40B4-BE49-F238E27FC236}">
                <a16:creationId xmlns:a16="http://schemas.microsoft.com/office/drawing/2014/main" id="{0897398E-C72E-4D7F-BBB8-0B1E3B91C8A6}"/>
              </a:ext>
            </a:extLst>
          </p:cNvPr>
          <p:cNvSpPr/>
          <p:nvPr/>
        </p:nvSpPr>
        <p:spPr>
          <a:xfrm>
            <a:off x="7304048" y="1806888"/>
            <a:ext cx="3623509" cy="32316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Ui</a:t>
            </a:r>
          </a:p>
        </p:txBody>
      </p:sp>
      <p:cxnSp>
        <p:nvCxnSpPr>
          <p:cNvPr id="24" name="Elbow Connector 26">
            <a:extLst>
              <a:ext uri="{FF2B5EF4-FFF2-40B4-BE49-F238E27FC236}">
                <a16:creationId xmlns:a16="http://schemas.microsoft.com/office/drawing/2014/main" id="{46A252B4-AB93-478B-81B7-8CF3C40EC231}"/>
              </a:ext>
            </a:extLst>
          </p:cNvPr>
          <p:cNvCxnSpPr>
            <a:cxnSpLocks/>
            <a:stCxn id="23" idx="1"/>
            <a:endCxn id="10" idx="3"/>
          </p:cNvCxnSpPr>
          <p:nvPr/>
        </p:nvCxnSpPr>
        <p:spPr>
          <a:xfrm rot="10800000" flipV="1">
            <a:off x="7041212" y="1968470"/>
            <a:ext cx="262836" cy="17176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26" name="Rectangle 30">
            <a:extLst>
              <a:ext uri="{FF2B5EF4-FFF2-40B4-BE49-F238E27FC236}">
                <a16:creationId xmlns:a16="http://schemas.microsoft.com/office/drawing/2014/main" id="{25E7F75D-7DF4-413A-AAF2-49494F85CA45}"/>
              </a:ext>
            </a:extLst>
          </p:cNvPr>
          <p:cNvSpPr/>
          <p:nvPr/>
        </p:nvSpPr>
        <p:spPr>
          <a:xfrm>
            <a:off x="7304048" y="2128868"/>
            <a:ext cx="3623510" cy="323165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+ </a:t>
            </a:r>
            <a:r>
              <a:rPr lang="en-US" sz="1500" kern="0" dirty="0" err="1">
                <a:solidFill>
                  <a:sysClr val="windowText" lastClr="000000"/>
                </a:solidFill>
              </a:rPr>
              <a:t>showMessage</a:t>
            </a:r>
            <a:r>
              <a:rPr lang="en-US" sz="1500" kern="0" dirty="0">
                <a:solidFill>
                  <a:sysClr val="windowText" lastClr="000000"/>
                </a:solidFill>
              </a:rPr>
              <a:t>(message: String)</a:t>
            </a:r>
          </a:p>
        </p:txBody>
      </p:sp>
      <p:sp>
        <p:nvSpPr>
          <p:cNvPr id="34" name="Rectangle 64">
            <a:extLst>
              <a:ext uri="{FF2B5EF4-FFF2-40B4-BE49-F238E27FC236}">
                <a16:creationId xmlns:a16="http://schemas.microsoft.com/office/drawing/2014/main" id="{900106F3-BEB2-456C-AE80-FF4E1C68B239}"/>
              </a:ext>
            </a:extLst>
          </p:cNvPr>
          <p:cNvSpPr/>
          <p:nvPr/>
        </p:nvSpPr>
        <p:spPr>
          <a:xfrm>
            <a:off x="1833300" y="4180006"/>
            <a:ext cx="4248538" cy="323165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 err="1">
                <a:solidFill>
                  <a:sysClr val="windowText" lastClr="000000"/>
                </a:solidFill>
              </a:rPr>
              <a:t>ReservationList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65">
            <a:extLst>
              <a:ext uri="{FF2B5EF4-FFF2-40B4-BE49-F238E27FC236}">
                <a16:creationId xmlns:a16="http://schemas.microsoft.com/office/drawing/2014/main" id="{8B05BA25-FFE0-4016-9583-6887A8152817}"/>
              </a:ext>
            </a:extLst>
          </p:cNvPr>
          <p:cNvSpPr/>
          <p:nvPr/>
        </p:nvSpPr>
        <p:spPr>
          <a:xfrm>
            <a:off x="1833301" y="4499882"/>
            <a:ext cx="4248537" cy="323165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+ </a:t>
            </a:r>
            <a:r>
              <a:rPr lang="en-US" sz="1500" kern="0" dirty="0" err="1">
                <a:solidFill>
                  <a:sysClr val="windowText" lastClr="000000"/>
                </a:solidFill>
              </a:rPr>
              <a:t>getReservation</a:t>
            </a:r>
            <a:r>
              <a:rPr lang="en-US" sz="1500" kern="0" dirty="0">
                <a:solidFill>
                  <a:sysClr val="windowText" lastClr="000000"/>
                </a:solidFill>
              </a:rPr>
              <a:t>(</a:t>
            </a:r>
            <a:r>
              <a:rPr lang="en-US" sz="1500" kern="0" dirty="0" err="1">
                <a:solidFill>
                  <a:sysClr val="windowText" lastClr="000000"/>
                </a:solidFill>
              </a:rPr>
              <a:t>reservationNumber</a:t>
            </a:r>
            <a:r>
              <a:rPr lang="en-US" sz="1500" kern="0" dirty="0">
                <a:solidFill>
                  <a:sysClr val="windowText" lastClr="000000"/>
                </a:solidFill>
              </a:rPr>
              <a:t>: Integer)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CE8AAF8-0B60-4C88-977D-FC7B73F5A7F4}"/>
              </a:ext>
            </a:extLst>
          </p:cNvPr>
          <p:cNvCxnSpPr>
            <a:cxnSpLocks/>
          </p:cNvCxnSpPr>
          <p:nvPr/>
        </p:nvCxnSpPr>
        <p:spPr>
          <a:xfrm>
            <a:off x="3957569" y="3875206"/>
            <a:ext cx="0" cy="3048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104">
            <a:extLst>
              <a:ext uri="{FF2B5EF4-FFF2-40B4-BE49-F238E27FC236}">
                <a16:creationId xmlns:a16="http://schemas.microsoft.com/office/drawing/2014/main" id="{C60085D8-75E3-458B-A954-7BBCC8AD4C6F}"/>
              </a:ext>
            </a:extLst>
          </p:cNvPr>
          <p:cNvSpPr/>
          <p:nvPr/>
        </p:nvSpPr>
        <p:spPr>
          <a:xfrm>
            <a:off x="3845661" y="4846658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D555E126-C67C-4961-B6A9-2E2D8F2A5CF4}"/>
              </a:ext>
            </a:extLst>
          </p:cNvPr>
          <p:cNvSpPr/>
          <p:nvPr/>
        </p:nvSpPr>
        <p:spPr>
          <a:xfrm>
            <a:off x="1866842" y="5414093"/>
            <a:ext cx="4258811" cy="321455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C00AAA69-58F9-4BB6-BAAF-A674DB80EFDC}"/>
              </a:ext>
            </a:extLst>
          </p:cNvPr>
          <p:cNvSpPr/>
          <p:nvPr/>
        </p:nvSpPr>
        <p:spPr>
          <a:xfrm>
            <a:off x="1866843" y="6284495"/>
            <a:ext cx="4259654" cy="553998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altLang="zh-CN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getDate</a:t>
            </a: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CN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LocalDateTime</a:t>
            </a:r>
            <a:endParaRPr lang="en-US" altLang="zh-CN" sz="1500" kern="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getReservationNumber</a:t>
            </a:r>
            <a:r>
              <a:rPr lang="en-US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Integer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A5C3F219-76A2-41E9-9434-4E8F2FBD7F81}"/>
              </a:ext>
            </a:extLst>
          </p:cNvPr>
          <p:cNvSpPr/>
          <p:nvPr/>
        </p:nvSpPr>
        <p:spPr>
          <a:xfrm>
            <a:off x="1866002" y="5735548"/>
            <a:ext cx="4259655" cy="553998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CN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reservationNumber</a:t>
            </a: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Integer</a:t>
            </a:r>
          </a:p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date: </a:t>
            </a:r>
            <a:r>
              <a:rPr lang="en-US" sz="1500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LocalDateTime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F645115-1CBF-474C-BB67-0AE58BD59CB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959961" y="5075258"/>
            <a:ext cx="0" cy="312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667CF83-7786-4D7D-B385-4DFF8C872714}"/>
              </a:ext>
            </a:extLst>
          </p:cNvPr>
          <p:cNvSpPr txBox="1"/>
          <p:nvPr/>
        </p:nvSpPr>
        <p:spPr>
          <a:xfrm>
            <a:off x="3957569" y="5119192"/>
            <a:ext cx="729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*</a:t>
            </a:r>
            <a:endParaRPr lang="zh-CN" altLang="en-US" sz="15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D44FF4-1B73-4331-8EFE-DE15201AB0A3}"/>
              </a:ext>
            </a:extLst>
          </p:cNvPr>
          <p:cNvSpPr txBox="1"/>
          <p:nvPr/>
        </p:nvSpPr>
        <p:spPr>
          <a:xfrm>
            <a:off x="1276000" y="2145954"/>
            <a:ext cx="729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*</a:t>
            </a:r>
            <a:endParaRPr lang="zh-CN" altLang="en-US" sz="1500" dirty="0"/>
          </a:p>
        </p:txBody>
      </p:sp>
      <p:sp>
        <p:nvSpPr>
          <p:cNvPr id="28" name="Rectangle 86">
            <a:extLst>
              <a:ext uri="{FF2B5EF4-FFF2-40B4-BE49-F238E27FC236}">
                <a16:creationId xmlns:a16="http://schemas.microsoft.com/office/drawing/2014/main" id="{5AA0412C-E7B3-4A6D-90B9-942EF20910F5}"/>
              </a:ext>
            </a:extLst>
          </p:cNvPr>
          <p:cNvSpPr/>
          <p:nvPr/>
        </p:nvSpPr>
        <p:spPr>
          <a:xfrm>
            <a:off x="1653691" y="44041"/>
            <a:ext cx="4841139" cy="55399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{abstract}</a:t>
            </a:r>
          </a:p>
          <a:p>
            <a:pPr algn="ctr">
              <a:defRPr/>
            </a:pPr>
            <a:r>
              <a:rPr lang="en-US" sz="1500" kern="0" dirty="0" err="1">
                <a:solidFill>
                  <a:sysClr val="windowText" lastClr="000000"/>
                </a:solidFill>
              </a:rPr>
              <a:t>R</a:t>
            </a:r>
            <a:r>
              <a:rPr lang="en-US" altLang="zh-CN" sz="1500" kern="0" dirty="0" err="1">
                <a:solidFill>
                  <a:sysClr val="windowText" lastClr="000000"/>
                </a:solidFill>
              </a:rPr>
              <a:t>eservationCommand</a:t>
            </a:r>
            <a:endParaRPr lang="en-US" sz="1500" kern="0" dirty="0">
              <a:solidFill>
                <a:sysClr val="windowText" lastClr="000000"/>
              </a:solidFill>
            </a:endParaRPr>
          </a:p>
        </p:txBody>
      </p:sp>
      <p:sp>
        <p:nvSpPr>
          <p:cNvPr id="29" name="Isosceles Triangle 89">
            <a:extLst>
              <a:ext uri="{FF2B5EF4-FFF2-40B4-BE49-F238E27FC236}">
                <a16:creationId xmlns:a16="http://schemas.microsoft.com/office/drawing/2014/main" id="{3D5FF838-4C50-4F68-A023-00C4C88D0ADB}"/>
              </a:ext>
            </a:extLst>
          </p:cNvPr>
          <p:cNvSpPr/>
          <p:nvPr/>
        </p:nvSpPr>
        <p:spPr>
          <a:xfrm>
            <a:off x="3966987" y="1616580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2ECDE16-EF18-4570-A273-7DB21E5C749C}"/>
              </a:ext>
            </a:extLst>
          </p:cNvPr>
          <p:cNvCxnSpPr>
            <a:cxnSpLocks/>
          </p:cNvCxnSpPr>
          <p:nvPr/>
        </p:nvCxnSpPr>
        <p:spPr>
          <a:xfrm>
            <a:off x="4075155" y="1768980"/>
            <a:ext cx="0" cy="225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86">
            <a:extLst>
              <a:ext uri="{FF2B5EF4-FFF2-40B4-BE49-F238E27FC236}">
                <a16:creationId xmlns:a16="http://schemas.microsoft.com/office/drawing/2014/main" id="{F9F3A688-5A8F-45E7-9858-424248A35549}"/>
              </a:ext>
            </a:extLst>
          </p:cNvPr>
          <p:cNvSpPr/>
          <p:nvPr/>
        </p:nvSpPr>
        <p:spPr>
          <a:xfrm>
            <a:off x="1653692" y="593118"/>
            <a:ext cx="4841139" cy="1015663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1500" kern="0" dirty="0">
                <a:solidFill>
                  <a:sysClr val="windowText" lastClr="000000"/>
                </a:solidFill>
              </a:rPr>
              <a:t>+ execute(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reservations: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ReservationList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Ui</a:t>
            </a:r>
            <a:r>
              <a:rPr lang="en-US" sz="1500" kern="0" dirty="0">
                <a:solidFill>
                  <a:sysClr val="windowText" lastClr="000000"/>
                </a:solidFill>
              </a:rPr>
              <a:t>) {abstract}</a:t>
            </a:r>
          </a:p>
          <a:p>
            <a:pPr algn="ctr">
              <a:defRPr/>
            </a:pP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parseInput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(description: String)</a:t>
            </a:r>
            <a:r>
              <a:rPr lang="en-US" altLang="zh-CN" sz="15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{abstract}</a:t>
            </a:r>
          </a:p>
          <a:p>
            <a:pPr algn="ctr">
              <a:defRPr/>
            </a:pP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hasDelimiterInBetween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startPos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Integer, </a:t>
            </a:r>
            <a:r>
              <a:rPr lang="en-US" altLang="zh-CN" sz="1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endPos</a:t>
            </a:r>
            <a:r>
              <a:rPr lang="en-US" altLang="zh-CN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Integer, markers: String[], description: String): Boolean</a:t>
            </a:r>
          </a:p>
        </p:txBody>
      </p:sp>
    </p:spTree>
    <p:extLst>
      <p:ext uri="{BB962C8B-B14F-4D97-AF65-F5344CB8AC3E}">
        <p14:creationId xmlns:p14="http://schemas.microsoft.com/office/powerpoint/2010/main" val="107732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3">
            <a:extLst>
              <a:ext uri="{FF2B5EF4-FFF2-40B4-BE49-F238E27FC236}">
                <a16:creationId xmlns:a16="http://schemas.microsoft.com/office/drawing/2014/main" id="{A43CD4B0-E2E1-4FC3-8D5D-55F79D3807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841" y="872753"/>
            <a:ext cx="1" cy="10328645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10939E1E-C518-4075-86F8-2D4E724CA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251" y="617489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735A0673-659E-4F37-BF17-D91294B1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15" y="0"/>
            <a:ext cx="3273340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SearchReservationCommand</a:t>
            </a:r>
            <a:endParaRPr lang="en-US" sz="1500" dirty="0">
              <a:solidFill>
                <a:prstClr val="black"/>
              </a:solidFill>
            </a:endParaRPr>
          </a:p>
        </p:txBody>
      </p:sp>
      <p:grpSp>
        <p:nvGrpSpPr>
          <p:cNvPr id="16" name="Group 42">
            <a:extLst>
              <a:ext uri="{FF2B5EF4-FFF2-40B4-BE49-F238E27FC236}">
                <a16:creationId xmlns:a16="http://schemas.microsoft.com/office/drawing/2014/main" id="{5063712C-9373-46CE-9C0C-B5F60B91D0E3}"/>
              </a:ext>
            </a:extLst>
          </p:cNvPr>
          <p:cNvGrpSpPr/>
          <p:nvPr/>
        </p:nvGrpSpPr>
        <p:grpSpPr>
          <a:xfrm>
            <a:off x="194455" y="76200"/>
            <a:ext cx="262745" cy="570994"/>
            <a:chOff x="2819400" y="3124200"/>
            <a:chExt cx="304800" cy="685800"/>
          </a:xfrm>
        </p:grpSpPr>
        <p:cxnSp>
          <p:nvCxnSpPr>
            <p:cNvPr id="17" name="Straight Connector 11">
              <a:extLst>
                <a:ext uri="{FF2B5EF4-FFF2-40B4-BE49-F238E27FC236}">
                  <a16:creationId xmlns:a16="http://schemas.microsoft.com/office/drawing/2014/main" id="{EDAFF40E-5CE3-4C8F-833E-D3356909F473}"/>
                </a:ext>
              </a:extLst>
            </p:cNvPr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2">
              <a:extLst>
                <a:ext uri="{FF2B5EF4-FFF2-40B4-BE49-F238E27FC236}">
                  <a16:creationId xmlns:a16="http://schemas.microsoft.com/office/drawing/2014/main" id="{120DF3DB-6016-4546-81A9-6CC2FA6CC67A}"/>
                </a:ext>
              </a:extLst>
            </p:cNvPr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3">
              <a:extLst>
                <a:ext uri="{FF2B5EF4-FFF2-40B4-BE49-F238E27FC236}">
                  <a16:creationId xmlns:a16="http://schemas.microsoft.com/office/drawing/2014/main" id="{D29681F3-5369-4BE9-93C5-94DC1B0AFE8B}"/>
                </a:ext>
              </a:extLst>
            </p:cNvPr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4">
              <a:extLst>
                <a:ext uri="{FF2B5EF4-FFF2-40B4-BE49-F238E27FC236}">
                  <a16:creationId xmlns:a16="http://schemas.microsoft.com/office/drawing/2014/main" id="{3D80F08D-02F5-494C-AA9A-3F65E58ECCC1}"/>
                </a:ext>
              </a:extLst>
            </p:cNvPr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15">
              <a:extLst>
                <a:ext uri="{FF2B5EF4-FFF2-40B4-BE49-F238E27FC236}">
                  <a16:creationId xmlns:a16="http://schemas.microsoft.com/office/drawing/2014/main" id="{21EF85DE-FCCF-49E6-B9D5-0CBF846271DA}"/>
                </a:ext>
              </a:extLst>
            </p:cNvPr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16">
            <a:extLst>
              <a:ext uri="{FF2B5EF4-FFF2-40B4-BE49-F238E27FC236}">
                <a16:creationId xmlns:a16="http://schemas.microsoft.com/office/drawing/2014/main" id="{D0D05628-8443-4DF4-9022-71A53A293C9F}"/>
              </a:ext>
            </a:extLst>
          </p:cNvPr>
          <p:cNvSpPr/>
          <p:nvPr/>
        </p:nvSpPr>
        <p:spPr>
          <a:xfrm>
            <a:off x="2249754" y="1804312"/>
            <a:ext cx="309284" cy="8331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D96663D6-97E2-4B3E-91C1-8F270CE0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037" y="76200"/>
            <a:ext cx="1830630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ReservationList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D251BD16-CED2-4D4D-87D5-F7F46682D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2343" y="685798"/>
            <a:ext cx="1" cy="1011135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588E149C-B20B-460B-A22F-5899046FF5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5219" y="2290189"/>
            <a:ext cx="2250213" cy="1125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38C48D6-3182-4479-91C5-3CE147995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30" y="1946096"/>
            <a:ext cx="255319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getReservation</a:t>
            </a:r>
            <a:endParaRPr lang="en-US" sz="15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AA756C46-4AA3-4E7D-B8AE-49AF9486D1FD}"/>
              </a:ext>
            </a:extLst>
          </p:cNvPr>
          <p:cNvSpPr/>
          <p:nvPr/>
        </p:nvSpPr>
        <p:spPr>
          <a:xfrm>
            <a:off x="4787575" y="2290189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66CDA894-F23B-4070-9963-716419BD9F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3343" y="2673325"/>
            <a:ext cx="2262085" cy="1874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478C043C-2674-4E5D-A7D1-CA3C56AA0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98486"/>
            <a:ext cx="7773144" cy="8144848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5" name="Snip Single Corner Rectangle 35">
            <a:extLst>
              <a:ext uri="{FF2B5EF4-FFF2-40B4-BE49-F238E27FC236}">
                <a16:creationId xmlns:a16="http://schemas.microsoft.com/office/drawing/2014/main" id="{14704D0E-0839-400C-A238-6E84F3822335}"/>
              </a:ext>
            </a:extLst>
          </p:cNvPr>
          <p:cNvSpPr/>
          <p:nvPr/>
        </p:nvSpPr>
        <p:spPr>
          <a:xfrm flipV="1">
            <a:off x="1293150" y="1693070"/>
            <a:ext cx="581246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9D5B4D37-17EC-407F-AF4A-CF18B9883522}"/>
              </a:ext>
            </a:extLst>
          </p:cNvPr>
          <p:cNvSpPr/>
          <p:nvPr/>
        </p:nvSpPr>
        <p:spPr bwMode="auto">
          <a:xfrm>
            <a:off x="1241848" y="1697398"/>
            <a:ext cx="5393587" cy="373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srgbClr val="00B050"/>
                </a:solidFill>
                <a:cs typeface="Arial" charset="0"/>
              </a:rPr>
              <a:t>  alt                       [valid reservation number and date]</a:t>
            </a: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4E6EFB46-EB44-44E1-B8BD-672DEC204C3E}"/>
              </a:ext>
            </a:extLst>
          </p:cNvPr>
          <p:cNvSpPr txBox="1"/>
          <p:nvPr/>
        </p:nvSpPr>
        <p:spPr>
          <a:xfrm>
            <a:off x="-200073" y="585675"/>
            <a:ext cx="1082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1500" dirty="0">
                <a:solidFill>
                  <a:srgbClr val="0070C0"/>
                </a:solidFill>
              </a:rPr>
              <a:t>Actor</a:t>
            </a:r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33E409C3-3F1B-47A1-B3C8-8059C9725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944" y="617436"/>
            <a:ext cx="9769" cy="1012035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0" name="Line 15">
            <a:extLst>
              <a:ext uri="{FF2B5EF4-FFF2-40B4-BE49-F238E27FC236}">
                <a16:creationId xmlns:a16="http://schemas.microsoft.com/office/drawing/2014/main" id="{38630469-4996-4F5D-B5AF-7075E266D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9489" y="2876579"/>
            <a:ext cx="4024925" cy="8013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1" name="Text Box 25">
            <a:extLst>
              <a:ext uri="{FF2B5EF4-FFF2-40B4-BE49-F238E27FC236}">
                <a16:creationId xmlns:a16="http://schemas.microsoft.com/office/drawing/2014/main" id="{8C2C9752-CBA5-4C7D-AFAE-35A2FBA04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044" y="2571779"/>
            <a:ext cx="13128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getDate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1589F6AC-24BA-4E88-975D-8B75CE16F3D9}"/>
              </a:ext>
            </a:extLst>
          </p:cNvPr>
          <p:cNvSpPr/>
          <p:nvPr/>
        </p:nvSpPr>
        <p:spPr>
          <a:xfrm>
            <a:off x="6534415" y="2876579"/>
            <a:ext cx="243600" cy="231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0FB9C936-55BF-4A6F-8DFD-065E413FC9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130" y="990600"/>
            <a:ext cx="1968129" cy="2719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5CEA6828-BC82-470A-A9FE-6EB580345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97" y="686186"/>
            <a:ext cx="983480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execute</a:t>
            </a:r>
          </a:p>
        </p:txBody>
      </p:sp>
      <p:sp>
        <p:nvSpPr>
          <p:cNvPr id="48" name="Text Box 25">
            <a:extLst>
              <a:ext uri="{FF2B5EF4-FFF2-40B4-BE49-F238E27FC236}">
                <a16:creationId xmlns:a16="http://schemas.microsoft.com/office/drawing/2014/main" id="{6F7FD8F6-599D-4222-B38D-94AD1C2F8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3" y="1008152"/>
            <a:ext cx="219280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(reservations,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ui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49" name="Group 49">
            <a:extLst>
              <a:ext uri="{FF2B5EF4-FFF2-40B4-BE49-F238E27FC236}">
                <a16:creationId xmlns:a16="http://schemas.microsoft.com/office/drawing/2014/main" id="{B8508363-81AF-4F87-B066-188626D9CCA3}"/>
              </a:ext>
            </a:extLst>
          </p:cNvPr>
          <p:cNvGrpSpPr/>
          <p:nvPr/>
        </p:nvGrpSpPr>
        <p:grpSpPr>
          <a:xfrm>
            <a:off x="2286000" y="1447800"/>
            <a:ext cx="440187" cy="210590"/>
            <a:chOff x="2660072" y="4394662"/>
            <a:chExt cx="276298" cy="210590"/>
          </a:xfrm>
        </p:grpSpPr>
        <p:cxnSp>
          <p:nvCxnSpPr>
            <p:cNvPr id="50" name="Straight Connector 50">
              <a:extLst>
                <a:ext uri="{FF2B5EF4-FFF2-40B4-BE49-F238E27FC236}">
                  <a16:creationId xmlns:a16="http://schemas.microsoft.com/office/drawing/2014/main" id="{67EA1FA9-88D9-40F5-8331-54FB33C3156F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1">
              <a:extLst>
                <a:ext uri="{FF2B5EF4-FFF2-40B4-BE49-F238E27FC236}">
                  <a16:creationId xmlns:a16="http://schemas.microsoft.com/office/drawing/2014/main" id="{3790228F-7E28-48CA-9961-4E7B80D448AF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2">
              <a:extLst>
                <a:ext uri="{FF2B5EF4-FFF2-40B4-BE49-F238E27FC236}">
                  <a16:creationId xmlns:a16="http://schemas.microsoft.com/office/drawing/2014/main" id="{00000B41-D7CA-4FD5-8D59-867909423EED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36">
            <a:extLst>
              <a:ext uri="{FF2B5EF4-FFF2-40B4-BE49-F238E27FC236}">
                <a16:creationId xmlns:a16="http://schemas.microsoft.com/office/drawing/2014/main" id="{323B5AB4-72C8-4C55-AD50-865AEF55954E}"/>
              </a:ext>
            </a:extLst>
          </p:cNvPr>
          <p:cNvSpPr/>
          <p:nvPr/>
        </p:nvSpPr>
        <p:spPr>
          <a:xfrm>
            <a:off x="2293489" y="1235466"/>
            <a:ext cx="236554" cy="23749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grpSp>
        <p:nvGrpSpPr>
          <p:cNvPr id="54" name="Group 40">
            <a:extLst>
              <a:ext uri="{FF2B5EF4-FFF2-40B4-BE49-F238E27FC236}">
                <a16:creationId xmlns:a16="http://schemas.microsoft.com/office/drawing/2014/main" id="{AB773D0B-027B-4385-AF9B-A6BFEB33A467}"/>
              </a:ext>
            </a:extLst>
          </p:cNvPr>
          <p:cNvGrpSpPr/>
          <p:nvPr/>
        </p:nvGrpSpPr>
        <p:grpSpPr>
          <a:xfrm>
            <a:off x="2389707" y="1031696"/>
            <a:ext cx="276298" cy="210590"/>
            <a:chOff x="2660072" y="4394662"/>
            <a:chExt cx="276298" cy="210590"/>
          </a:xfrm>
        </p:grpSpPr>
        <p:cxnSp>
          <p:nvCxnSpPr>
            <p:cNvPr id="55" name="Straight Connector 41">
              <a:extLst>
                <a:ext uri="{FF2B5EF4-FFF2-40B4-BE49-F238E27FC236}">
                  <a16:creationId xmlns:a16="http://schemas.microsoft.com/office/drawing/2014/main" id="{EC07EADF-63E8-4CB0-B127-2B285B9A1B1D}"/>
                </a:ext>
              </a:extLst>
            </p:cNvPr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42">
              <a:extLst>
                <a:ext uri="{FF2B5EF4-FFF2-40B4-BE49-F238E27FC236}">
                  <a16:creationId xmlns:a16="http://schemas.microsoft.com/office/drawing/2014/main" id="{4182F3D3-7242-4928-BAB1-66EF8C791257}"/>
                </a:ext>
              </a:extLst>
            </p:cNvPr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43">
              <a:extLst>
                <a:ext uri="{FF2B5EF4-FFF2-40B4-BE49-F238E27FC236}">
                  <a16:creationId xmlns:a16="http://schemas.microsoft.com/office/drawing/2014/main" id="{D6BEB794-E3A8-47EA-9060-00C2F02E03F4}"/>
                </a:ext>
              </a:extLst>
            </p:cNvPr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 Box 25">
            <a:extLst>
              <a:ext uri="{FF2B5EF4-FFF2-40B4-BE49-F238E27FC236}">
                <a16:creationId xmlns:a16="http://schemas.microsoft.com/office/drawing/2014/main" id="{37676B76-993E-49DB-8362-65A229753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200" y="755543"/>
            <a:ext cx="1091368" cy="78483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chemeClr val="accent4"/>
                </a:solidFill>
              </a:rPr>
              <a:t>parseInput</a:t>
            </a:r>
            <a:r>
              <a:rPr lang="en-US" sz="1500" i="1" dirty="0">
                <a:solidFill>
                  <a:schemeClr val="accent4"/>
                </a:solidFill>
              </a:rPr>
              <a:t>(description)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F6A99012-C308-4CDE-A064-A13D14DE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598" y="2240331"/>
            <a:ext cx="255319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reservationNumber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61" name="Text Box 11">
            <a:extLst>
              <a:ext uri="{FF2B5EF4-FFF2-40B4-BE49-F238E27FC236}">
                <a16:creationId xmlns:a16="http://schemas.microsoft.com/office/drawing/2014/main" id="{CA9DD859-938A-49B4-BE18-BE5DE4356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887" y="84892"/>
            <a:ext cx="1538129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:Reservation</a:t>
            </a:r>
          </a:p>
        </p:txBody>
      </p:sp>
      <p:sp>
        <p:nvSpPr>
          <p:cNvPr id="62" name="Text Box 11">
            <a:extLst>
              <a:ext uri="{FF2B5EF4-FFF2-40B4-BE49-F238E27FC236}">
                <a16:creationId xmlns:a16="http://schemas.microsoft.com/office/drawing/2014/main" id="{C2BE4F77-3BD0-48F0-9EDB-7FA07205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386" y="94497"/>
            <a:ext cx="1115444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</a:pPr>
            <a:r>
              <a:rPr lang="en-US" sz="1500" dirty="0">
                <a:solidFill>
                  <a:prstClr val="black"/>
                </a:solidFill>
              </a:rPr>
              <a:t>:Ui</a:t>
            </a:r>
          </a:p>
        </p:txBody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B5022C8A-9777-4419-AEF4-CB25A8285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192173"/>
            <a:ext cx="7165744" cy="1537359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71" name="Snip Single Corner Rectangle 47">
            <a:extLst>
              <a:ext uri="{FF2B5EF4-FFF2-40B4-BE49-F238E27FC236}">
                <a16:creationId xmlns:a16="http://schemas.microsoft.com/office/drawing/2014/main" id="{1052BA25-E307-4A31-86F1-01102AC10D23}"/>
              </a:ext>
            </a:extLst>
          </p:cNvPr>
          <p:cNvSpPr/>
          <p:nvPr/>
        </p:nvSpPr>
        <p:spPr>
          <a:xfrm flipV="1">
            <a:off x="1600200" y="3198218"/>
            <a:ext cx="531801" cy="437930"/>
          </a:xfrm>
          <a:prstGeom prst="snip1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72" name="Rectangle 48">
            <a:extLst>
              <a:ext uri="{FF2B5EF4-FFF2-40B4-BE49-F238E27FC236}">
                <a16:creationId xmlns:a16="http://schemas.microsoft.com/office/drawing/2014/main" id="{EB40E782-5760-42A6-A0C3-920F8D068B9B}"/>
              </a:ext>
            </a:extLst>
          </p:cNvPr>
          <p:cNvSpPr/>
          <p:nvPr/>
        </p:nvSpPr>
        <p:spPr bwMode="auto">
          <a:xfrm>
            <a:off x="1641296" y="3218203"/>
            <a:ext cx="7028314" cy="413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alt               [equal date]</a:t>
            </a:r>
          </a:p>
        </p:txBody>
      </p:sp>
      <p:cxnSp>
        <p:nvCxnSpPr>
          <p:cNvPr id="73" name="Straight Connector 53">
            <a:extLst>
              <a:ext uri="{FF2B5EF4-FFF2-40B4-BE49-F238E27FC236}">
                <a16:creationId xmlns:a16="http://schemas.microsoft.com/office/drawing/2014/main" id="{7B8F67D8-2E48-4757-87E8-824080B7124A}"/>
              </a:ext>
            </a:extLst>
          </p:cNvPr>
          <p:cNvCxnSpPr>
            <a:cxnSpLocks/>
          </p:cNvCxnSpPr>
          <p:nvPr/>
        </p:nvCxnSpPr>
        <p:spPr>
          <a:xfrm>
            <a:off x="1600200" y="4176062"/>
            <a:ext cx="7156501" cy="307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1">
            <a:extLst>
              <a:ext uri="{FF2B5EF4-FFF2-40B4-BE49-F238E27FC236}">
                <a16:creationId xmlns:a16="http://schemas.microsoft.com/office/drawing/2014/main" id="{32DE644A-A34B-4E5F-B99D-A038F9062F67}"/>
              </a:ext>
            </a:extLst>
          </p:cNvPr>
          <p:cNvSpPr/>
          <p:nvPr/>
        </p:nvSpPr>
        <p:spPr bwMode="auto">
          <a:xfrm>
            <a:off x="2578982" y="4157255"/>
            <a:ext cx="3835002" cy="413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80" name="Line 13">
            <a:extLst>
              <a:ext uri="{FF2B5EF4-FFF2-40B4-BE49-F238E27FC236}">
                <a16:creationId xmlns:a16="http://schemas.microsoft.com/office/drawing/2014/main" id="{5E1D41FE-4AE0-4D59-9C6C-FD600156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3382" y="731177"/>
            <a:ext cx="1137" cy="1021837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1" name="Rectangle 39">
            <a:extLst>
              <a:ext uri="{FF2B5EF4-FFF2-40B4-BE49-F238E27FC236}">
                <a16:creationId xmlns:a16="http://schemas.microsoft.com/office/drawing/2014/main" id="{27E53A68-AC1C-4EB6-AA02-1AB0EF6BB163}"/>
              </a:ext>
            </a:extLst>
          </p:cNvPr>
          <p:cNvSpPr/>
          <p:nvPr/>
        </p:nvSpPr>
        <p:spPr>
          <a:xfrm>
            <a:off x="8248318" y="3850177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65C7CB1B-8D8F-4158-90CE-FAEF2A36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702" y="3563811"/>
            <a:ext cx="3990272" cy="1765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91E986E5-862E-4314-8393-9788E98974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42673" y="3094905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5" name="Text Box 25">
            <a:extLst>
              <a:ext uri="{FF2B5EF4-FFF2-40B4-BE49-F238E27FC236}">
                <a16:creationId xmlns:a16="http://schemas.microsoft.com/office/drawing/2014/main" id="{6C6F4507-AC2D-4E64-9EA0-45214F6F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534" y="3806730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reservation.toString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())</a:t>
            </a:r>
          </a:p>
        </p:txBody>
      </p:sp>
      <p:sp>
        <p:nvSpPr>
          <p:cNvPr id="86" name="Rectangle 39">
            <a:extLst>
              <a:ext uri="{FF2B5EF4-FFF2-40B4-BE49-F238E27FC236}">
                <a16:creationId xmlns:a16="http://schemas.microsoft.com/office/drawing/2014/main" id="{2609759D-8A02-4FA4-A50C-3DB1C180BC27}"/>
              </a:ext>
            </a:extLst>
          </p:cNvPr>
          <p:cNvSpPr/>
          <p:nvPr/>
        </p:nvSpPr>
        <p:spPr>
          <a:xfrm>
            <a:off x="6511797" y="3563811"/>
            <a:ext cx="251360" cy="1729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7" name="Text Box 25">
            <a:extLst>
              <a:ext uri="{FF2B5EF4-FFF2-40B4-BE49-F238E27FC236}">
                <a16:creationId xmlns:a16="http://schemas.microsoft.com/office/drawing/2014/main" id="{5A522614-1F47-4F0F-B372-907A7FCED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634" y="3226380"/>
            <a:ext cx="12304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88" name="Line 16">
            <a:extLst>
              <a:ext uri="{FF2B5EF4-FFF2-40B4-BE49-F238E27FC236}">
                <a16:creationId xmlns:a16="http://schemas.microsoft.com/office/drawing/2014/main" id="{103B287A-24D0-455C-80C9-496B483E7B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53088" y="3726485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89" name="Line 15">
            <a:extLst>
              <a:ext uri="{FF2B5EF4-FFF2-40B4-BE49-F238E27FC236}">
                <a16:creationId xmlns:a16="http://schemas.microsoft.com/office/drawing/2014/main" id="{9C4F5BAA-29AA-4A07-A610-7E3277CFD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0634" y="3855251"/>
            <a:ext cx="5679783" cy="14869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2CBF3ACA-F0DD-461A-9779-13155CEC0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0633" y="4495800"/>
            <a:ext cx="5679783" cy="14869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1" name="Rectangle 39">
            <a:extLst>
              <a:ext uri="{FF2B5EF4-FFF2-40B4-BE49-F238E27FC236}">
                <a16:creationId xmlns:a16="http://schemas.microsoft.com/office/drawing/2014/main" id="{A58B48F8-81E8-4837-A4E0-F434BC563CE5}"/>
              </a:ext>
            </a:extLst>
          </p:cNvPr>
          <p:cNvSpPr/>
          <p:nvPr/>
        </p:nvSpPr>
        <p:spPr>
          <a:xfrm>
            <a:off x="8243103" y="4495800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2" name="Text Box 25">
            <a:extLst>
              <a:ext uri="{FF2B5EF4-FFF2-40B4-BE49-F238E27FC236}">
                <a16:creationId xmlns:a16="http://schemas.microsoft.com/office/drawing/2014/main" id="{BBF35918-1C25-4BDA-8FE0-94E090D5E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2248" y="4145622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(empty list message)</a:t>
            </a:r>
          </a:p>
        </p:txBody>
      </p:sp>
      <p:cxnSp>
        <p:nvCxnSpPr>
          <p:cNvPr id="93" name="Straight Connector 53">
            <a:extLst>
              <a:ext uri="{FF2B5EF4-FFF2-40B4-BE49-F238E27FC236}">
                <a16:creationId xmlns:a16="http://schemas.microsoft.com/office/drawing/2014/main" id="{9D1E0FF2-F8E9-45AE-9935-AC076A5EC6C6}"/>
              </a:ext>
            </a:extLst>
          </p:cNvPr>
          <p:cNvCxnSpPr>
            <a:cxnSpLocks/>
          </p:cNvCxnSpPr>
          <p:nvPr/>
        </p:nvCxnSpPr>
        <p:spPr>
          <a:xfrm>
            <a:off x="1293150" y="4773439"/>
            <a:ext cx="7765188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36">
            <a:extLst>
              <a:ext uri="{FF2B5EF4-FFF2-40B4-BE49-F238E27FC236}">
                <a16:creationId xmlns:a16="http://schemas.microsoft.com/office/drawing/2014/main" id="{B028E179-87CB-49AD-8EC7-B167E1F115C2}"/>
              </a:ext>
            </a:extLst>
          </p:cNvPr>
          <p:cNvSpPr/>
          <p:nvPr/>
        </p:nvSpPr>
        <p:spPr bwMode="auto">
          <a:xfrm>
            <a:off x="2039811" y="4693406"/>
            <a:ext cx="4854151" cy="374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srgbClr val="00B050"/>
                </a:solidFill>
                <a:cs typeface="Arial" charset="0"/>
              </a:rPr>
              <a:t>          [valid reservation number]</a:t>
            </a:r>
          </a:p>
        </p:txBody>
      </p:sp>
      <p:sp>
        <p:nvSpPr>
          <p:cNvPr id="98" name="Line 15">
            <a:extLst>
              <a:ext uri="{FF2B5EF4-FFF2-40B4-BE49-F238E27FC236}">
                <a16:creationId xmlns:a16="http://schemas.microsoft.com/office/drawing/2014/main" id="{B0BBB6C1-5920-4947-A997-39A576D2A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5695" y="5192098"/>
            <a:ext cx="2250213" cy="1125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99" name="Rectangle 21">
            <a:extLst>
              <a:ext uri="{FF2B5EF4-FFF2-40B4-BE49-F238E27FC236}">
                <a16:creationId xmlns:a16="http://schemas.microsoft.com/office/drawing/2014/main" id="{0F5FAEB0-7155-455A-8AEA-3CB13A086AF5}"/>
              </a:ext>
            </a:extLst>
          </p:cNvPr>
          <p:cNvSpPr/>
          <p:nvPr/>
        </p:nvSpPr>
        <p:spPr>
          <a:xfrm>
            <a:off x="4756955" y="5192099"/>
            <a:ext cx="275228" cy="2722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0" name="Line 16">
            <a:extLst>
              <a:ext uri="{FF2B5EF4-FFF2-40B4-BE49-F238E27FC236}">
                <a16:creationId xmlns:a16="http://schemas.microsoft.com/office/drawing/2014/main" id="{BDFB9B8E-0320-4B70-B83F-CD82EE6ABA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3819" y="5455578"/>
            <a:ext cx="2262085" cy="1874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1" name="Text Box 25">
            <a:extLst>
              <a:ext uri="{FF2B5EF4-FFF2-40B4-BE49-F238E27FC236}">
                <a16:creationId xmlns:a16="http://schemas.microsoft.com/office/drawing/2014/main" id="{5EA9EF5B-5881-4AEB-B2EA-848796466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293" y="5119725"/>
            <a:ext cx="237475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reservationNumber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02" name="Text Box 25">
            <a:extLst>
              <a:ext uri="{FF2B5EF4-FFF2-40B4-BE49-F238E27FC236}">
                <a16:creationId xmlns:a16="http://schemas.microsoft.com/office/drawing/2014/main" id="{36D6E9BD-ABFF-4E7A-9751-F67E44BD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695" y="4870578"/>
            <a:ext cx="255319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getReservation</a:t>
            </a:r>
            <a:endParaRPr lang="en-US" sz="15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105" name="Rectangle 39">
            <a:extLst>
              <a:ext uri="{FF2B5EF4-FFF2-40B4-BE49-F238E27FC236}">
                <a16:creationId xmlns:a16="http://schemas.microsoft.com/office/drawing/2014/main" id="{F01D6A60-7378-4D59-869F-CE2CCC15C478}"/>
              </a:ext>
            </a:extLst>
          </p:cNvPr>
          <p:cNvSpPr/>
          <p:nvPr/>
        </p:nvSpPr>
        <p:spPr>
          <a:xfrm>
            <a:off x="8238386" y="5902813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79F81331-A5D7-4912-9C3F-C01127BE6A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0702" y="5632239"/>
            <a:ext cx="3990614" cy="801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07" name="Rectangle 39">
            <a:extLst>
              <a:ext uri="{FF2B5EF4-FFF2-40B4-BE49-F238E27FC236}">
                <a16:creationId xmlns:a16="http://schemas.microsoft.com/office/drawing/2014/main" id="{464B7229-081E-4A41-ACA8-717A47340CC9}"/>
              </a:ext>
            </a:extLst>
          </p:cNvPr>
          <p:cNvSpPr/>
          <p:nvPr/>
        </p:nvSpPr>
        <p:spPr>
          <a:xfrm>
            <a:off x="6491591" y="5636995"/>
            <a:ext cx="251360" cy="1729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8" name="Line 16">
            <a:extLst>
              <a:ext uri="{FF2B5EF4-FFF2-40B4-BE49-F238E27FC236}">
                <a16:creationId xmlns:a16="http://schemas.microsoft.com/office/drawing/2014/main" id="{FA14E179-CE7B-4737-BE23-52F9A9190B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43156" y="5799669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09" name="Line 15">
            <a:extLst>
              <a:ext uri="{FF2B5EF4-FFF2-40B4-BE49-F238E27FC236}">
                <a16:creationId xmlns:a16="http://schemas.microsoft.com/office/drawing/2014/main" id="{A6105B96-F7DF-4DFA-8D56-D1CDE9FBED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0702" y="5919382"/>
            <a:ext cx="5679783" cy="1556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10" name="Text Box 25">
            <a:extLst>
              <a:ext uri="{FF2B5EF4-FFF2-40B4-BE49-F238E27FC236}">
                <a16:creationId xmlns:a16="http://schemas.microsoft.com/office/drawing/2014/main" id="{6C47FF41-7EC5-44C8-9193-8B200B313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115" y="5352782"/>
            <a:ext cx="12304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11" name="Text Box 25">
            <a:extLst>
              <a:ext uri="{FF2B5EF4-FFF2-40B4-BE49-F238E27FC236}">
                <a16:creationId xmlns:a16="http://schemas.microsoft.com/office/drawing/2014/main" id="{7500276A-FDBD-4490-BE72-78AAFF800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406" y="5839341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reservation.toString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())</a:t>
            </a:r>
          </a:p>
        </p:txBody>
      </p:sp>
      <p:cxnSp>
        <p:nvCxnSpPr>
          <p:cNvPr id="112" name="Straight Connector 53">
            <a:extLst>
              <a:ext uri="{FF2B5EF4-FFF2-40B4-BE49-F238E27FC236}">
                <a16:creationId xmlns:a16="http://schemas.microsoft.com/office/drawing/2014/main" id="{0D804028-DD67-432F-9E83-08FCCD1455E9}"/>
              </a:ext>
            </a:extLst>
          </p:cNvPr>
          <p:cNvCxnSpPr>
            <a:cxnSpLocks/>
          </p:cNvCxnSpPr>
          <p:nvPr/>
        </p:nvCxnSpPr>
        <p:spPr>
          <a:xfrm flipV="1">
            <a:off x="1282944" y="6156321"/>
            <a:ext cx="7775394" cy="2475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6">
            <a:extLst>
              <a:ext uri="{FF2B5EF4-FFF2-40B4-BE49-F238E27FC236}">
                <a16:creationId xmlns:a16="http://schemas.microsoft.com/office/drawing/2014/main" id="{C1B02294-96AF-4632-9AB8-CD06D159AB97}"/>
              </a:ext>
            </a:extLst>
          </p:cNvPr>
          <p:cNvSpPr/>
          <p:nvPr/>
        </p:nvSpPr>
        <p:spPr bwMode="auto">
          <a:xfrm>
            <a:off x="2079105" y="6150479"/>
            <a:ext cx="4854151" cy="374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srgbClr val="00B050"/>
                </a:solidFill>
                <a:cs typeface="Arial" charset="0"/>
              </a:rPr>
              <a:t>          [valid </a:t>
            </a:r>
            <a:r>
              <a:rPr lang="en-US" altLang="zh-CN" sz="1500" dirty="0">
                <a:solidFill>
                  <a:srgbClr val="00B050"/>
                </a:solidFill>
                <a:cs typeface="Arial" charset="0"/>
              </a:rPr>
              <a:t>date</a:t>
            </a:r>
            <a:r>
              <a:rPr lang="en-US" sz="15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121" name="Rectangle 62">
            <a:extLst>
              <a:ext uri="{FF2B5EF4-FFF2-40B4-BE49-F238E27FC236}">
                <a16:creationId xmlns:a16="http://schemas.microsoft.com/office/drawing/2014/main" id="{35410082-5451-488F-ADA0-508EB0AB0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340" y="6476999"/>
            <a:ext cx="7095603" cy="2321415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22" name="Snip Single Corner Rectangle 63">
            <a:extLst>
              <a:ext uri="{FF2B5EF4-FFF2-40B4-BE49-F238E27FC236}">
                <a16:creationId xmlns:a16="http://schemas.microsoft.com/office/drawing/2014/main" id="{EA175FB7-1214-4FE5-9C71-28CD784F9279}"/>
              </a:ext>
            </a:extLst>
          </p:cNvPr>
          <p:cNvSpPr/>
          <p:nvPr/>
        </p:nvSpPr>
        <p:spPr>
          <a:xfrm flipV="1">
            <a:off x="1670341" y="6477000"/>
            <a:ext cx="507814" cy="398380"/>
          </a:xfrm>
          <a:prstGeom prst="snip1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4" name="Rectangle 64">
            <a:extLst>
              <a:ext uri="{FF2B5EF4-FFF2-40B4-BE49-F238E27FC236}">
                <a16:creationId xmlns:a16="http://schemas.microsoft.com/office/drawing/2014/main" id="{2DC67EFD-389E-473D-A5EF-1F19C5E47C08}"/>
              </a:ext>
            </a:extLst>
          </p:cNvPr>
          <p:cNvSpPr/>
          <p:nvPr/>
        </p:nvSpPr>
        <p:spPr bwMode="auto">
          <a:xfrm>
            <a:off x="1674763" y="6501305"/>
            <a:ext cx="4169015" cy="337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loop           [for </a:t>
            </a:r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=0; </a:t>
            </a:r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&lt;</a:t>
            </a:r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reservations.getSize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(); </a:t>
            </a:r>
            <a:r>
              <a:rPr lang="en-US" sz="15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US" sz="1500" dirty="0">
                <a:solidFill>
                  <a:prstClr val="black"/>
                </a:solidFill>
                <a:cs typeface="Arial" charset="0"/>
              </a:rPr>
              <a:t>++]</a:t>
            </a:r>
          </a:p>
        </p:txBody>
      </p:sp>
      <p:sp>
        <p:nvSpPr>
          <p:cNvPr id="125" name="Line 15">
            <a:extLst>
              <a:ext uri="{FF2B5EF4-FFF2-40B4-BE49-F238E27FC236}">
                <a16:creationId xmlns:a16="http://schemas.microsoft.com/office/drawing/2014/main" id="{44909800-B07F-493E-859C-CEF46C2FE8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0609" y="6960797"/>
            <a:ext cx="2250213" cy="1125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6" name="Rectangle 21">
            <a:extLst>
              <a:ext uri="{FF2B5EF4-FFF2-40B4-BE49-F238E27FC236}">
                <a16:creationId xmlns:a16="http://schemas.microsoft.com/office/drawing/2014/main" id="{8C266384-EA1F-4DE8-B08C-373AD2849BB6}"/>
              </a:ext>
            </a:extLst>
          </p:cNvPr>
          <p:cNvSpPr/>
          <p:nvPr/>
        </p:nvSpPr>
        <p:spPr>
          <a:xfrm>
            <a:off x="4785108" y="6961462"/>
            <a:ext cx="247076" cy="2364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7" name="Line 16">
            <a:extLst>
              <a:ext uri="{FF2B5EF4-FFF2-40B4-BE49-F238E27FC236}">
                <a16:creationId xmlns:a16="http://schemas.microsoft.com/office/drawing/2014/main" id="{EEF45692-3980-4669-B08E-53D759890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9007" y="7197904"/>
            <a:ext cx="2262085" cy="18744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28" name="Line 15">
            <a:extLst>
              <a:ext uri="{FF2B5EF4-FFF2-40B4-BE49-F238E27FC236}">
                <a16:creationId xmlns:a16="http://schemas.microsoft.com/office/drawing/2014/main" id="{87502B7F-838B-40C7-91B9-C4C5A4FD6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541" y="7456649"/>
            <a:ext cx="4024925" cy="8013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29" name="Text Box 25">
            <a:extLst>
              <a:ext uri="{FF2B5EF4-FFF2-40B4-BE49-F238E27FC236}">
                <a16:creationId xmlns:a16="http://schemas.microsoft.com/office/drawing/2014/main" id="{AC00928E-FE4A-4B06-98B7-8FC4E09B3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996" y="7189684"/>
            <a:ext cx="13128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getDate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30" name="Rectangle 39">
            <a:extLst>
              <a:ext uri="{FF2B5EF4-FFF2-40B4-BE49-F238E27FC236}">
                <a16:creationId xmlns:a16="http://schemas.microsoft.com/office/drawing/2014/main" id="{D1DBF1BB-F9DA-4BA9-8553-80863614A3C7}"/>
              </a:ext>
            </a:extLst>
          </p:cNvPr>
          <p:cNvSpPr/>
          <p:nvPr/>
        </p:nvSpPr>
        <p:spPr>
          <a:xfrm>
            <a:off x="6532645" y="7456649"/>
            <a:ext cx="243600" cy="231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32" name="Line 16">
            <a:extLst>
              <a:ext uri="{FF2B5EF4-FFF2-40B4-BE49-F238E27FC236}">
                <a16:creationId xmlns:a16="http://schemas.microsoft.com/office/drawing/2014/main" id="{A8754E52-82EE-4E83-AB09-5E103012FD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71725" y="7674975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33" name="Text Box 25">
            <a:extLst>
              <a:ext uri="{FF2B5EF4-FFF2-40B4-BE49-F238E27FC236}">
                <a16:creationId xmlns:a16="http://schemas.microsoft.com/office/drawing/2014/main" id="{65110496-7118-4B8B-B586-725E1A1EE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021" y="6889800"/>
            <a:ext cx="189478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getReservation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i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34" name="Rectangle 67">
            <a:extLst>
              <a:ext uri="{FF2B5EF4-FFF2-40B4-BE49-F238E27FC236}">
                <a16:creationId xmlns:a16="http://schemas.microsoft.com/office/drawing/2014/main" id="{E584379A-3F29-4190-A938-A4B882B3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429" y="7776492"/>
            <a:ext cx="6848263" cy="969384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35" name="Snip Single Corner Rectangle 68">
            <a:extLst>
              <a:ext uri="{FF2B5EF4-FFF2-40B4-BE49-F238E27FC236}">
                <a16:creationId xmlns:a16="http://schemas.microsoft.com/office/drawing/2014/main" id="{0F74AB8C-5343-4FFD-8FB1-22D4784BAE06}"/>
              </a:ext>
            </a:extLst>
          </p:cNvPr>
          <p:cNvSpPr/>
          <p:nvPr/>
        </p:nvSpPr>
        <p:spPr>
          <a:xfrm flipV="1">
            <a:off x="1773148" y="7780096"/>
            <a:ext cx="406128" cy="352547"/>
          </a:xfrm>
          <a:prstGeom prst="snip1Rect">
            <a:avLst>
              <a:gd name="adj" fmla="val 2040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36" name="Rectangle 69">
            <a:extLst>
              <a:ext uri="{FF2B5EF4-FFF2-40B4-BE49-F238E27FC236}">
                <a16:creationId xmlns:a16="http://schemas.microsoft.com/office/drawing/2014/main" id="{494D4C5A-07CC-4529-8BCA-D13FC6A0E9CC}"/>
              </a:ext>
            </a:extLst>
          </p:cNvPr>
          <p:cNvSpPr/>
          <p:nvPr/>
        </p:nvSpPr>
        <p:spPr bwMode="auto">
          <a:xfrm>
            <a:off x="1764206" y="777484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opt            [equal date]</a:t>
            </a:r>
          </a:p>
        </p:txBody>
      </p:sp>
      <p:sp>
        <p:nvSpPr>
          <p:cNvPr id="142" name="Rectangle 39">
            <a:extLst>
              <a:ext uri="{FF2B5EF4-FFF2-40B4-BE49-F238E27FC236}">
                <a16:creationId xmlns:a16="http://schemas.microsoft.com/office/drawing/2014/main" id="{E6BFAF9D-D64C-4712-9A53-0A5FB096F541}"/>
              </a:ext>
            </a:extLst>
          </p:cNvPr>
          <p:cNvSpPr/>
          <p:nvPr/>
        </p:nvSpPr>
        <p:spPr>
          <a:xfrm>
            <a:off x="8257715" y="8448679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3" name="Line 15">
            <a:extLst>
              <a:ext uri="{FF2B5EF4-FFF2-40B4-BE49-F238E27FC236}">
                <a16:creationId xmlns:a16="http://schemas.microsoft.com/office/drawing/2014/main" id="{5D9A52FB-FC6B-49EC-8C22-8C87F9894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0031" y="8157557"/>
            <a:ext cx="3990614" cy="801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44" name="Rectangle 39">
            <a:extLst>
              <a:ext uri="{FF2B5EF4-FFF2-40B4-BE49-F238E27FC236}">
                <a16:creationId xmlns:a16="http://schemas.microsoft.com/office/drawing/2014/main" id="{7A5F63CA-DA57-4A43-B35A-3CAA1928E504}"/>
              </a:ext>
            </a:extLst>
          </p:cNvPr>
          <p:cNvSpPr/>
          <p:nvPr/>
        </p:nvSpPr>
        <p:spPr>
          <a:xfrm>
            <a:off x="6510920" y="8162313"/>
            <a:ext cx="251360" cy="1729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5" name="Line 16">
            <a:extLst>
              <a:ext uri="{FF2B5EF4-FFF2-40B4-BE49-F238E27FC236}">
                <a16:creationId xmlns:a16="http://schemas.microsoft.com/office/drawing/2014/main" id="{6BAD995F-78FB-4294-82DA-239F81EE90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62485" y="8324987"/>
            <a:ext cx="4024919" cy="8012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6" name="Line 15">
            <a:extLst>
              <a:ext uri="{FF2B5EF4-FFF2-40B4-BE49-F238E27FC236}">
                <a16:creationId xmlns:a16="http://schemas.microsoft.com/office/drawing/2014/main" id="{16364D6D-C7FF-4D4D-92E1-124A142494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0031" y="8465248"/>
            <a:ext cx="5679783" cy="1556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47" name="Text Box 25">
            <a:extLst>
              <a:ext uri="{FF2B5EF4-FFF2-40B4-BE49-F238E27FC236}">
                <a16:creationId xmlns:a16="http://schemas.microsoft.com/office/drawing/2014/main" id="{C8CD7C6E-FCE9-4DB7-B7B0-89688BECA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165" y="7878704"/>
            <a:ext cx="123046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148" name="Text Box 25">
            <a:extLst>
              <a:ext uri="{FF2B5EF4-FFF2-40B4-BE49-F238E27FC236}">
                <a16:creationId xmlns:a16="http://schemas.microsoft.com/office/drawing/2014/main" id="{69829518-5EA5-465D-987F-98CBC363E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716" y="8408576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reservation.toString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())</a:t>
            </a:r>
          </a:p>
        </p:txBody>
      </p:sp>
      <p:sp>
        <p:nvSpPr>
          <p:cNvPr id="149" name="Rectangle 67">
            <a:extLst>
              <a:ext uri="{FF2B5EF4-FFF2-40B4-BE49-F238E27FC236}">
                <a16:creationId xmlns:a16="http://schemas.microsoft.com/office/drawing/2014/main" id="{6D2C307A-A9CF-4CC7-A4B6-CCAF0121E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340" y="8936616"/>
            <a:ext cx="7095603" cy="643745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150" name="Snip Single Corner Rectangle 68">
            <a:extLst>
              <a:ext uri="{FF2B5EF4-FFF2-40B4-BE49-F238E27FC236}">
                <a16:creationId xmlns:a16="http://schemas.microsoft.com/office/drawing/2014/main" id="{2357843B-49FC-4911-9C68-73969DC13D64}"/>
              </a:ext>
            </a:extLst>
          </p:cNvPr>
          <p:cNvSpPr/>
          <p:nvPr/>
        </p:nvSpPr>
        <p:spPr>
          <a:xfrm flipV="1">
            <a:off x="1670340" y="8940219"/>
            <a:ext cx="528025" cy="377396"/>
          </a:xfrm>
          <a:prstGeom prst="snip1Rect">
            <a:avLst>
              <a:gd name="adj" fmla="val 2040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1" name="Rectangle 69">
            <a:extLst>
              <a:ext uri="{FF2B5EF4-FFF2-40B4-BE49-F238E27FC236}">
                <a16:creationId xmlns:a16="http://schemas.microsoft.com/office/drawing/2014/main" id="{60AA02DF-4300-4122-93FD-620A8EEB473F}"/>
              </a:ext>
            </a:extLst>
          </p:cNvPr>
          <p:cNvSpPr/>
          <p:nvPr/>
        </p:nvSpPr>
        <p:spPr bwMode="auto">
          <a:xfrm>
            <a:off x="1683724" y="8924163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opt              [empty list]</a:t>
            </a:r>
          </a:p>
        </p:txBody>
      </p:sp>
      <p:sp>
        <p:nvSpPr>
          <p:cNvPr id="152" name="Rectangle 39">
            <a:extLst>
              <a:ext uri="{FF2B5EF4-FFF2-40B4-BE49-F238E27FC236}">
                <a16:creationId xmlns:a16="http://schemas.microsoft.com/office/drawing/2014/main" id="{9F2961F2-12F1-45B5-AB51-4551E96EDC81}"/>
              </a:ext>
            </a:extLst>
          </p:cNvPr>
          <p:cNvSpPr/>
          <p:nvPr/>
        </p:nvSpPr>
        <p:spPr>
          <a:xfrm>
            <a:off x="8245983" y="9273310"/>
            <a:ext cx="240983" cy="1643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6" name="Line 15">
            <a:extLst>
              <a:ext uri="{FF2B5EF4-FFF2-40B4-BE49-F238E27FC236}">
                <a16:creationId xmlns:a16="http://schemas.microsoft.com/office/drawing/2014/main" id="{60C5542A-04F4-472C-A905-284A31F7F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996" y="9286296"/>
            <a:ext cx="5679783" cy="1556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58" name="Text Box 25">
            <a:extLst>
              <a:ext uri="{FF2B5EF4-FFF2-40B4-BE49-F238E27FC236}">
                <a16:creationId xmlns:a16="http://schemas.microsoft.com/office/drawing/2014/main" id="{3B84D712-942D-43FA-B33F-40DCFBB9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026" y="8991432"/>
            <a:ext cx="4084713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</a:pPr>
            <a:r>
              <a:rPr lang="en-US" sz="1500" i="1" dirty="0" err="1">
                <a:solidFill>
                  <a:srgbClr val="9BBB59">
                    <a:lumMod val="75000"/>
                  </a:srgbClr>
                </a:solidFill>
              </a:rPr>
              <a:t>showMessage</a:t>
            </a:r>
            <a:r>
              <a:rPr lang="en-US" sz="1500" i="1" dirty="0">
                <a:solidFill>
                  <a:srgbClr val="9BBB59">
                    <a:lumMod val="75000"/>
                  </a:srgbClr>
                </a:solidFill>
              </a:rPr>
              <a:t>(empty list message)</a:t>
            </a:r>
          </a:p>
        </p:txBody>
      </p:sp>
    </p:spTree>
    <p:extLst>
      <p:ext uri="{BB962C8B-B14F-4D97-AF65-F5344CB8AC3E}">
        <p14:creationId xmlns:p14="http://schemas.microsoft.com/office/powerpoint/2010/main" val="26658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34" grpId="0" animBg="1"/>
      <p:bldP spid="34" grpId="1" animBg="1"/>
      <p:bldP spid="35" grpId="0" animBg="1"/>
      <p:bldP spid="35" grpId="1" animBg="1"/>
      <p:bldP spid="36" grpId="0"/>
      <p:bldP spid="36" grpId="1"/>
      <p:bldP spid="37" grpId="0"/>
      <p:bldP spid="39" grpId="0" animBg="1"/>
      <p:bldP spid="40" grpId="0" animBg="1"/>
      <p:bldP spid="41" grpId="0"/>
      <p:bldP spid="42" grpId="0" animBg="1"/>
      <p:bldP spid="46" grpId="0" animBg="1"/>
      <p:bldP spid="47" grpId="0"/>
      <p:bldP spid="48" grpId="0"/>
      <p:bldP spid="53" grpId="0" animBg="1"/>
      <p:bldP spid="58" grpId="0"/>
      <p:bldP spid="58" grpId="1"/>
      <p:bldP spid="60" grpId="0"/>
      <p:bldP spid="61" grpId="0" animBg="1"/>
      <p:bldP spid="62" grpId="0" animBg="1"/>
      <p:bldP spid="70" grpId="0" animBg="1"/>
      <p:bldP spid="71" grpId="0" animBg="1"/>
      <p:bldP spid="72" grpId="0"/>
      <p:bldP spid="76" grpId="0"/>
      <p:bldP spid="80" grpId="0" animBg="1"/>
      <p:bldP spid="81" grpId="0" animBg="1"/>
      <p:bldP spid="82" grpId="0" animBg="1"/>
      <p:bldP spid="83" grpId="0" animBg="1"/>
      <p:bldP spid="85" grpId="0"/>
      <p:bldP spid="86" grpId="0" animBg="1"/>
      <p:bldP spid="87" grpId="0"/>
      <p:bldP spid="88" grpId="0" animBg="1"/>
      <p:bldP spid="89" grpId="0" animBg="1"/>
      <p:bldP spid="90" grpId="0" animBg="1"/>
      <p:bldP spid="91" grpId="0" animBg="1"/>
      <p:bldP spid="92" grpId="0"/>
      <p:bldP spid="97" grpId="0"/>
      <p:bldP spid="97" grpId="1"/>
      <p:bldP spid="98" grpId="0" animBg="1"/>
      <p:bldP spid="99" grpId="0" animBg="1"/>
      <p:bldP spid="100" grpId="0" animBg="1"/>
      <p:bldP spid="101" grpId="0"/>
      <p:bldP spid="102" grpId="0"/>
      <p:bldP spid="105" grpId="0" animBg="1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7" grpId="0"/>
      <p:bldP spid="117" grpId="1"/>
      <p:bldP spid="121" grpId="0" animBg="1"/>
      <p:bldP spid="122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/>
      <p:bldP spid="130" grpId="0" animBg="1"/>
      <p:bldP spid="132" grpId="0" animBg="1"/>
      <p:bldP spid="133" grpId="0"/>
      <p:bldP spid="134" grpId="0" animBg="1"/>
      <p:bldP spid="135" grpId="0" animBg="1"/>
      <p:bldP spid="136" grpId="0"/>
      <p:bldP spid="142" grpId="0" animBg="1"/>
      <p:bldP spid="143" grpId="0" animBg="1"/>
      <p:bldP spid="144" grpId="0" animBg="1"/>
      <p:bldP spid="145" grpId="0" animBg="1"/>
      <p:bldP spid="146" grpId="0" animBg="1"/>
      <p:bldP spid="147" grpId="0"/>
      <p:bldP spid="148" grpId="0"/>
      <p:bldP spid="149" grpId="0" animBg="1"/>
      <p:bldP spid="150" grpId="0" animBg="1"/>
      <p:bldP spid="151" grpId="0"/>
      <p:bldP spid="152" grpId="0" animBg="1"/>
      <p:bldP spid="156" grpId="0" animBg="1"/>
      <p:bldP spid="158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663</Words>
  <Application>Microsoft Office PowerPoint</Application>
  <PresentationFormat>全屏显示(4:3)</PresentationFormat>
  <Paragraphs>203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Wingdings</vt:lpstr>
      <vt:lpstr>1_Office Theme</vt:lpstr>
      <vt:lpstr>Class diagrams</vt:lpstr>
      <vt:lpstr>PowerPoint 演示文稿</vt:lpstr>
      <vt:lpstr>Class diagrams [example] </vt:lpstr>
      <vt:lpstr>Object diagrams</vt:lpstr>
      <vt:lpstr>Sequence diagrams</vt:lpstr>
      <vt:lpstr>Sequence diagrams [example]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思冰 吴</cp:lastModifiedBy>
  <cp:revision>43</cp:revision>
  <cp:lastPrinted>2019-08-28T11:43:39Z</cp:lastPrinted>
  <dcterms:created xsi:type="dcterms:W3CDTF">2006-08-16T00:00:00Z</dcterms:created>
  <dcterms:modified xsi:type="dcterms:W3CDTF">2020-03-30T05:59:53Z</dcterms:modified>
</cp:coreProperties>
</file>