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2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8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7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8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1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8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6" y="37424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2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7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2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9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2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3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7" y="3083572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3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31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6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3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9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9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3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2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2" y="1467688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7" y="1190174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8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5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8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3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3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5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2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9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3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5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1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7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7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8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7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2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2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1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1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1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6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8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9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7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2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4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9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2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3" y="2605434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2" y="3841943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2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31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8" y="3644350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1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2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60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4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5" y="47315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7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6" y="5750761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4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2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3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2" y="2860641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8" y="393631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8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7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9" y="5076578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3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90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5" y="2672274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1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8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0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7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4" y="2774232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7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2" y="2962257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6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7" y="491283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3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8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9" y="203795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31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5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2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9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8" y="389726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9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5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4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2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6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70A82AD6-03E5-4531-9837-43F266DC173B}"/>
              </a:ext>
            </a:extLst>
          </p:cNvPr>
          <p:cNvSpPr/>
          <p:nvPr/>
        </p:nvSpPr>
        <p:spPr>
          <a:xfrm>
            <a:off x="0" y="685800"/>
            <a:ext cx="1305698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CommandParser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Elbow Connector 26">
            <a:extLst>
              <a:ext uri="{FF2B5EF4-FFF2-40B4-BE49-F238E27FC236}">
                <a16:creationId xmlns:a16="http://schemas.microsoft.com/office/drawing/2014/main" id="{AB160147-B953-48F8-9AF5-8A534C745482}"/>
              </a:ext>
            </a:extLst>
          </p:cNvPr>
          <p:cNvCxnSpPr>
            <a:cxnSpLocks/>
          </p:cNvCxnSpPr>
          <p:nvPr/>
        </p:nvCxnSpPr>
        <p:spPr>
          <a:xfrm rot="10800000">
            <a:off x="1275843" y="1002895"/>
            <a:ext cx="394836" cy="1611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F3DC0884-6DD6-422D-8A56-283F57DE8B40}"/>
              </a:ext>
            </a:extLst>
          </p:cNvPr>
          <p:cNvSpPr/>
          <p:nvPr/>
        </p:nvSpPr>
        <p:spPr>
          <a:xfrm>
            <a:off x="1508739" y="395246"/>
            <a:ext cx="5500657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CA4180-098B-41BB-908B-BCD2803954D9}"/>
              </a:ext>
            </a:extLst>
          </p:cNvPr>
          <p:cNvSpPr/>
          <p:nvPr/>
        </p:nvSpPr>
        <p:spPr>
          <a:xfrm>
            <a:off x="1508738" y="799228"/>
            <a:ext cx="5500676" cy="1015663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endParaRPr lang="en-US" altLang="zh-CN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description: String</a:t>
            </a:r>
            <a:endParaRPr lang="en-US" altLang="zh-CN" sz="2000" u="sng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D5FF16F-6899-4901-98AC-6C9E8830BBDA}"/>
              </a:ext>
            </a:extLst>
          </p:cNvPr>
          <p:cNvSpPr/>
          <p:nvPr/>
        </p:nvSpPr>
        <p:spPr>
          <a:xfrm>
            <a:off x="1508739" y="1820147"/>
            <a:ext cx="5500677" cy="1015663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execute(reservations: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Ui)</a:t>
            </a:r>
          </a:p>
          <a:p>
            <a:pPr defTabSz="872733"/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A1D4DD-3F11-4DD2-BF1E-480EBB31A4F6}"/>
              </a:ext>
            </a:extLst>
          </p:cNvPr>
          <p:cNvCxnSpPr>
            <a:cxnSpLocks/>
          </p:cNvCxnSpPr>
          <p:nvPr/>
        </p:nvCxnSpPr>
        <p:spPr>
          <a:xfrm>
            <a:off x="3798029" y="1082442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0897398E-C72E-4D7F-BBB8-0B1E3B91C8A6}"/>
              </a:ext>
            </a:extLst>
          </p:cNvPr>
          <p:cNvSpPr/>
          <p:nvPr/>
        </p:nvSpPr>
        <p:spPr>
          <a:xfrm>
            <a:off x="7272233" y="395246"/>
            <a:ext cx="189059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Ui</a:t>
            </a:r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46A252B4-AB93-478B-81B7-8CF3C40EC231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rot="10800000">
            <a:off x="7009397" y="595301"/>
            <a:ext cx="262839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26" name="Rectangle 30">
            <a:extLst>
              <a:ext uri="{FF2B5EF4-FFF2-40B4-BE49-F238E27FC236}">
                <a16:creationId xmlns:a16="http://schemas.microsoft.com/office/drawing/2014/main" id="{25E7F75D-7DF4-413A-AAF2-49494F85CA45}"/>
              </a:ext>
            </a:extLst>
          </p:cNvPr>
          <p:cNvSpPr/>
          <p:nvPr/>
        </p:nvSpPr>
        <p:spPr>
          <a:xfrm>
            <a:off x="7273091" y="758908"/>
            <a:ext cx="1890603" cy="101566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showMessage</a:t>
            </a:r>
            <a:r>
              <a:rPr lang="en-US" sz="20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34" name="Rectangle 64">
            <a:extLst>
              <a:ext uri="{FF2B5EF4-FFF2-40B4-BE49-F238E27FC236}">
                <a16:creationId xmlns:a16="http://schemas.microsoft.com/office/drawing/2014/main" id="{900106F3-BEB2-456C-AE80-FF4E1C68B239}"/>
              </a:ext>
            </a:extLst>
          </p:cNvPr>
          <p:cNvSpPr/>
          <p:nvPr/>
        </p:nvSpPr>
        <p:spPr>
          <a:xfrm>
            <a:off x="1784768" y="3140712"/>
            <a:ext cx="4248538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8B05BA25-FFE0-4016-9583-6887A8152817}"/>
              </a:ext>
            </a:extLst>
          </p:cNvPr>
          <p:cNvSpPr/>
          <p:nvPr/>
        </p:nvSpPr>
        <p:spPr>
          <a:xfrm>
            <a:off x="1784769" y="3531849"/>
            <a:ext cx="42485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getReservation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(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2000" kern="0" dirty="0">
                <a:solidFill>
                  <a:sysClr val="windowText" lastClr="000000"/>
                </a:solidFill>
              </a:rPr>
              <a:t>: Integer)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E8AAF8-0B60-4C88-977D-FC7B73F5A7F4}"/>
              </a:ext>
            </a:extLst>
          </p:cNvPr>
          <p:cNvCxnSpPr>
            <a:cxnSpLocks/>
          </p:cNvCxnSpPr>
          <p:nvPr/>
        </p:nvCxnSpPr>
        <p:spPr>
          <a:xfrm>
            <a:off x="3928594" y="2825862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104">
            <a:extLst>
              <a:ext uri="{FF2B5EF4-FFF2-40B4-BE49-F238E27FC236}">
                <a16:creationId xmlns:a16="http://schemas.microsoft.com/office/drawing/2014/main" id="{C60085D8-75E3-458B-A954-7BBCC8AD4C6F}"/>
              </a:ext>
            </a:extLst>
          </p:cNvPr>
          <p:cNvSpPr/>
          <p:nvPr/>
        </p:nvSpPr>
        <p:spPr>
          <a:xfrm>
            <a:off x="3813845" y="4256920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555E126-C67C-4961-B6A9-2E2D8F2A5CF4}"/>
              </a:ext>
            </a:extLst>
          </p:cNvPr>
          <p:cNvSpPr/>
          <p:nvPr/>
        </p:nvSpPr>
        <p:spPr>
          <a:xfrm>
            <a:off x="1807041" y="4823817"/>
            <a:ext cx="424853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00AAA69-58F9-4BB6-BAAF-A674DB80EFDC}"/>
              </a:ext>
            </a:extLst>
          </p:cNvPr>
          <p:cNvSpPr/>
          <p:nvPr/>
        </p:nvSpPr>
        <p:spPr>
          <a:xfrm>
            <a:off x="1807041" y="5927271"/>
            <a:ext cx="4259654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altLang="zh-CN" sz="20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getReservationNumber</a:t>
            </a: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Integer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A5C3F219-76A2-41E9-9434-4E8F2FBD7F81}"/>
              </a:ext>
            </a:extLst>
          </p:cNvPr>
          <p:cNvSpPr/>
          <p:nvPr/>
        </p:nvSpPr>
        <p:spPr>
          <a:xfrm>
            <a:off x="1795926" y="5213528"/>
            <a:ext cx="4259655" cy="707886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sz="20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645115-1CBF-474C-BB67-0AE58BD59CB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928145" y="4485520"/>
            <a:ext cx="0" cy="31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667CF83-7786-4D7D-B385-4DFF8C872714}"/>
              </a:ext>
            </a:extLst>
          </p:cNvPr>
          <p:cNvSpPr txBox="1"/>
          <p:nvPr/>
        </p:nvSpPr>
        <p:spPr>
          <a:xfrm>
            <a:off x="3925753" y="4529454"/>
            <a:ext cx="72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3">
            <a:extLst>
              <a:ext uri="{FF2B5EF4-FFF2-40B4-BE49-F238E27FC236}">
                <a16:creationId xmlns:a16="http://schemas.microsoft.com/office/drawing/2014/main" id="{A43CD4B0-E2E1-4FC3-8D5D-55F79D38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841" y="872753"/>
            <a:ext cx="1" cy="1032864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0939E1E-C518-4075-86F8-2D4E724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251" y="617489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35A0673-659E-4F37-BF17-D91294B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15" y="0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5063712C-9373-46CE-9C0C-B5F60B91D0E3}"/>
              </a:ext>
            </a:extLst>
          </p:cNvPr>
          <p:cNvGrpSpPr/>
          <p:nvPr/>
        </p:nvGrpSpPr>
        <p:grpSpPr>
          <a:xfrm>
            <a:off x="194455" y="76200"/>
            <a:ext cx="262745" cy="570994"/>
            <a:chOff x="2819400" y="3124200"/>
            <a:chExt cx="304800" cy="685800"/>
          </a:xfrm>
        </p:grpSpPr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DAFF40E-5CE3-4C8F-833E-D3356909F473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120DF3DB-6016-4546-81A9-6CC2FA6CC67A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D29681F3-5369-4BE9-93C5-94DC1B0AFE8B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3D80F08D-02F5-494C-AA9A-3F65E58ECCC1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1EF85DE-FCCF-49E6-B9D5-0CBF846271DA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0D05628-8443-4DF4-9022-71A53A293C9F}"/>
              </a:ext>
            </a:extLst>
          </p:cNvPr>
          <p:cNvSpPr/>
          <p:nvPr/>
        </p:nvSpPr>
        <p:spPr>
          <a:xfrm>
            <a:off x="2249754" y="1804312"/>
            <a:ext cx="309284" cy="8331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96663D6-97E2-4B3E-91C1-8F270CE0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037" y="76200"/>
            <a:ext cx="183063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ReservationList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D251BD16-CED2-4D4D-87D5-F7F46682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43" y="685798"/>
            <a:ext cx="1" cy="1011135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88E149C-B20B-460B-A22F-5899046FF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19" y="2290189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38C48D6-3182-4479-91C5-3CE1479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30" y="1946096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A756C46-4AA3-4E7D-B8AE-49AF9486D1FD}"/>
              </a:ext>
            </a:extLst>
          </p:cNvPr>
          <p:cNvSpPr/>
          <p:nvPr/>
        </p:nvSpPr>
        <p:spPr>
          <a:xfrm>
            <a:off x="4787575" y="229018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6CDA894-F23B-4070-9963-716419BD9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343" y="2673325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8C043C-2674-4E5D-A7D1-CA3C56AA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98486"/>
            <a:ext cx="7773144" cy="8144848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5">
            <a:extLst>
              <a:ext uri="{FF2B5EF4-FFF2-40B4-BE49-F238E27FC236}">
                <a16:creationId xmlns:a16="http://schemas.microsoft.com/office/drawing/2014/main" id="{14704D0E-0839-400C-A238-6E84F3822335}"/>
              </a:ext>
            </a:extLst>
          </p:cNvPr>
          <p:cNvSpPr/>
          <p:nvPr/>
        </p:nvSpPr>
        <p:spPr>
          <a:xfrm flipV="1">
            <a:off x="1293150" y="1693070"/>
            <a:ext cx="581246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D5B4D37-17EC-407F-AF4A-CF18B9883522}"/>
              </a:ext>
            </a:extLst>
          </p:cNvPr>
          <p:cNvSpPr/>
          <p:nvPr/>
        </p:nvSpPr>
        <p:spPr bwMode="auto">
          <a:xfrm>
            <a:off x="1241848" y="1697398"/>
            <a:ext cx="5393587" cy="37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alt                       [valid reservation number and date]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E6EFB46-EB44-44E1-B8BD-672DEC204C3E}"/>
              </a:ext>
            </a:extLst>
          </p:cNvPr>
          <p:cNvSpPr txBox="1"/>
          <p:nvPr/>
        </p:nvSpPr>
        <p:spPr>
          <a:xfrm>
            <a:off x="-200073" y="585675"/>
            <a:ext cx="108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1500" dirty="0">
                <a:solidFill>
                  <a:srgbClr val="0070C0"/>
                </a:solidFill>
              </a:rPr>
              <a:t>Actor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33E409C3-3F1B-47A1-B3C8-8059C972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4" y="617436"/>
            <a:ext cx="9769" cy="1012035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38630469-4996-4F5D-B5AF-7075E266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489" y="287657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8C2C9752-CBA5-4C7D-AFAE-35A2FBA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44" y="2571779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589F6AC-24BA-4E88-975D-8B75CE16F3D9}"/>
              </a:ext>
            </a:extLst>
          </p:cNvPr>
          <p:cNvSpPr/>
          <p:nvPr/>
        </p:nvSpPr>
        <p:spPr>
          <a:xfrm>
            <a:off x="6534415" y="287657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FB9C936-55BF-4A6F-8DFD-065E413F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30" y="990600"/>
            <a:ext cx="1968129" cy="2719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5CEA6828-BC82-470A-A9FE-6EB5803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7" y="686186"/>
            <a:ext cx="98348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6F7FD8F6-599D-4222-B38D-94AD1C2F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3" y="1008152"/>
            <a:ext cx="219280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(reservations,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49" name="Group 49">
            <a:extLst>
              <a:ext uri="{FF2B5EF4-FFF2-40B4-BE49-F238E27FC236}">
                <a16:creationId xmlns:a16="http://schemas.microsoft.com/office/drawing/2014/main" id="{B8508363-81AF-4F87-B066-188626D9CCA3}"/>
              </a:ext>
            </a:extLst>
          </p:cNvPr>
          <p:cNvGrpSpPr/>
          <p:nvPr/>
        </p:nvGrpSpPr>
        <p:grpSpPr>
          <a:xfrm>
            <a:off x="2286000" y="1447800"/>
            <a:ext cx="440187" cy="210590"/>
            <a:chOff x="2660072" y="4394662"/>
            <a:chExt cx="276298" cy="210590"/>
          </a:xfrm>
        </p:grpSpPr>
        <p:cxnSp>
          <p:nvCxnSpPr>
            <p:cNvPr id="50" name="Straight Connector 50">
              <a:extLst>
                <a:ext uri="{FF2B5EF4-FFF2-40B4-BE49-F238E27FC236}">
                  <a16:creationId xmlns:a16="http://schemas.microsoft.com/office/drawing/2014/main" id="{67EA1FA9-88D9-40F5-8331-54FB33C315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3790228F-7E28-48CA-9961-4E7B80D448AF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2">
              <a:extLst>
                <a:ext uri="{FF2B5EF4-FFF2-40B4-BE49-F238E27FC236}">
                  <a16:creationId xmlns:a16="http://schemas.microsoft.com/office/drawing/2014/main" id="{00000B41-D7CA-4FD5-8D59-867909423EE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323B5AB4-72C8-4C55-AD50-865AEF55954E}"/>
              </a:ext>
            </a:extLst>
          </p:cNvPr>
          <p:cNvSpPr/>
          <p:nvPr/>
        </p:nvSpPr>
        <p:spPr>
          <a:xfrm>
            <a:off x="2293489" y="1235466"/>
            <a:ext cx="236554" cy="2374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AB773D0B-027B-4385-AF9B-A6BFEB33A467}"/>
              </a:ext>
            </a:extLst>
          </p:cNvPr>
          <p:cNvGrpSpPr/>
          <p:nvPr/>
        </p:nvGrpSpPr>
        <p:grpSpPr>
          <a:xfrm>
            <a:off x="2389707" y="1031696"/>
            <a:ext cx="276298" cy="210590"/>
            <a:chOff x="2660072" y="4394662"/>
            <a:chExt cx="276298" cy="210590"/>
          </a:xfrm>
        </p:grpSpPr>
        <p:cxnSp>
          <p:nvCxnSpPr>
            <p:cNvPr id="55" name="Straight Connector 41">
              <a:extLst>
                <a:ext uri="{FF2B5EF4-FFF2-40B4-BE49-F238E27FC236}">
                  <a16:creationId xmlns:a16="http://schemas.microsoft.com/office/drawing/2014/main" id="{EC07EADF-63E8-4CB0-B127-2B285B9A1B1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2">
              <a:extLst>
                <a:ext uri="{FF2B5EF4-FFF2-40B4-BE49-F238E27FC236}">
                  <a16:creationId xmlns:a16="http://schemas.microsoft.com/office/drawing/2014/main" id="{4182F3D3-7242-4928-BAB1-66EF8C79125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3">
              <a:extLst>
                <a:ext uri="{FF2B5EF4-FFF2-40B4-BE49-F238E27FC236}">
                  <a16:creationId xmlns:a16="http://schemas.microsoft.com/office/drawing/2014/main" id="{D6BEB794-E3A8-47EA-9060-00C2F02E03F4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25">
            <a:extLst>
              <a:ext uri="{FF2B5EF4-FFF2-40B4-BE49-F238E27FC236}">
                <a16:creationId xmlns:a16="http://schemas.microsoft.com/office/drawing/2014/main" id="{37676B76-993E-49DB-8362-65A22975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200" y="755543"/>
            <a:ext cx="1091368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chemeClr val="accent4"/>
                </a:solidFill>
              </a:rPr>
              <a:t>parseInput</a:t>
            </a:r>
            <a:r>
              <a:rPr lang="en-US" sz="1500" i="1" dirty="0">
                <a:solidFill>
                  <a:schemeClr val="accent4"/>
                </a:solidFill>
              </a:rPr>
              <a:t>(description)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F6A99012-C308-4CDE-A064-A13D14DE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98" y="2240331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A9DD859-938A-49B4-BE18-BE5DE43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87" y="84892"/>
            <a:ext cx="1538129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2BE4F77-3BD0-48F0-9EDB-7FA07205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386" y="94497"/>
            <a:ext cx="111544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B5022C8A-9777-4419-AEF4-CB25A82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92173"/>
            <a:ext cx="7165744" cy="1537359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1" name="Snip Single Corner Rectangle 47">
            <a:extLst>
              <a:ext uri="{FF2B5EF4-FFF2-40B4-BE49-F238E27FC236}">
                <a16:creationId xmlns:a16="http://schemas.microsoft.com/office/drawing/2014/main" id="{1052BA25-E307-4A31-86F1-01102AC10D23}"/>
              </a:ext>
            </a:extLst>
          </p:cNvPr>
          <p:cNvSpPr/>
          <p:nvPr/>
        </p:nvSpPr>
        <p:spPr>
          <a:xfrm flipV="1">
            <a:off x="1600200" y="3198218"/>
            <a:ext cx="531801" cy="43793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EB40E782-5760-42A6-A0C3-920F8D068B9B}"/>
              </a:ext>
            </a:extLst>
          </p:cNvPr>
          <p:cNvSpPr/>
          <p:nvPr/>
        </p:nvSpPr>
        <p:spPr bwMode="auto">
          <a:xfrm>
            <a:off x="1641296" y="3218203"/>
            <a:ext cx="7028314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alt               [equal date]</a:t>
            </a:r>
          </a:p>
        </p:txBody>
      </p: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7B8F67D8-2E48-4757-87E8-824080B7124A}"/>
              </a:ext>
            </a:extLst>
          </p:cNvPr>
          <p:cNvCxnSpPr>
            <a:cxnSpLocks/>
          </p:cNvCxnSpPr>
          <p:nvPr/>
        </p:nvCxnSpPr>
        <p:spPr>
          <a:xfrm>
            <a:off x="1600200" y="4176062"/>
            <a:ext cx="7156501" cy="307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1">
            <a:extLst>
              <a:ext uri="{FF2B5EF4-FFF2-40B4-BE49-F238E27FC236}">
                <a16:creationId xmlns:a16="http://schemas.microsoft.com/office/drawing/2014/main" id="{32DE644A-A34B-4E5F-B99D-A038F9062F67}"/>
              </a:ext>
            </a:extLst>
          </p:cNvPr>
          <p:cNvSpPr/>
          <p:nvPr/>
        </p:nvSpPr>
        <p:spPr bwMode="auto">
          <a:xfrm>
            <a:off x="2578982" y="4157255"/>
            <a:ext cx="3835002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5E1D41FE-4AE0-4D59-9C6C-FD60015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3382" y="731177"/>
            <a:ext cx="1137" cy="1021837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27E53A68-AC1C-4EB6-AA02-1AB0EF6BB163}"/>
              </a:ext>
            </a:extLst>
          </p:cNvPr>
          <p:cNvSpPr/>
          <p:nvPr/>
        </p:nvSpPr>
        <p:spPr>
          <a:xfrm>
            <a:off x="8248318" y="3850177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65C7CB1B-8D8F-4158-90CE-FAEF2A36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02" y="3563811"/>
            <a:ext cx="3990272" cy="1765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91E986E5-862E-4314-8393-9788E9897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673" y="309490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6C6F4507-AC2D-4E64-9EA0-45214F6F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534" y="3806730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2609759D-8A02-4FA4-A50C-3DB1C180BC27}"/>
              </a:ext>
            </a:extLst>
          </p:cNvPr>
          <p:cNvSpPr/>
          <p:nvPr/>
        </p:nvSpPr>
        <p:spPr>
          <a:xfrm>
            <a:off x="6511797" y="3563811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7" name="Text Box 25">
            <a:extLst>
              <a:ext uri="{FF2B5EF4-FFF2-40B4-BE49-F238E27FC236}">
                <a16:creationId xmlns:a16="http://schemas.microsoft.com/office/drawing/2014/main" id="{5A522614-1F47-4F0F-B372-907A7FCE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634" y="3226380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103B287A-24D0-455C-80C9-496B483E7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3088" y="372648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9C4F5BAA-29AA-4A07-A610-7E3277CFD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4" y="3855251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2CBF3ACA-F0DD-461A-9779-13155CEC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3" y="4495800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58B48F8-81E8-4837-A4E0-F434BC563CE5}"/>
              </a:ext>
            </a:extLst>
          </p:cNvPr>
          <p:cNvSpPr/>
          <p:nvPr/>
        </p:nvSpPr>
        <p:spPr>
          <a:xfrm>
            <a:off x="8243103" y="449580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id="{BBF35918-1C25-4BDA-8FE0-94E090D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248" y="414562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cxnSp>
        <p:nvCxnSpPr>
          <p:cNvPr id="93" name="Straight Connector 53">
            <a:extLst>
              <a:ext uri="{FF2B5EF4-FFF2-40B4-BE49-F238E27FC236}">
                <a16:creationId xmlns:a16="http://schemas.microsoft.com/office/drawing/2014/main" id="{9D1E0FF2-F8E9-45AE-9935-AC076A5EC6C6}"/>
              </a:ext>
            </a:extLst>
          </p:cNvPr>
          <p:cNvCxnSpPr>
            <a:cxnSpLocks/>
          </p:cNvCxnSpPr>
          <p:nvPr/>
        </p:nvCxnSpPr>
        <p:spPr>
          <a:xfrm>
            <a:off x="1293150" y="4773439"/>
            <a:ext cx="776518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6">
            <a:extLst>
              <a:ext uri="{FF2B5EF4-FFF2-40B4-BE49-F238E27FC236}">
                <a16:creationId xmlns:a16="http://schemas.microsoft.com/office/drawing/2014/main" id="{B028E179-87CB-49AD-8EC7-B167E1F115C2}"/>
              </a:ext>
            </a:extLst>
          </p:cNvPr>
          <p:cNvSpPr/>
          <p:nvPr/>
        </p:nvSpPr>
        <p:spPr bwMode="auto">
          <a:xfrm>
            <a:off x="2039811" y="4693406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reservation number]</a:t>
            </a: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B0BBB6C1-5920-4947-A997-39A576D2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695" y="5192098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0F5FAEB0-7155-455A-8AEA-3CB13A086AF5}"/>
              </a:ext>
            </a:extLst>
          </p:cNvPr>
          <p:cNvSpPr/>
          <p:nvPr/>
        </p:nvSpPr>
        <p:spPr>
          <a:xfrm>
            <a:off x="4756955" y="5192099"/>
            <a:ext cx="275228" cy="272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BDFB9B8E-0320-4B70-B83F-CD82EE6A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819" y="5455578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1" name="Text Box 25">
            <a:extLst>
              <a:ext uri="{FF2B5EF4-FFF2-40B4-BE49-F238E27FC236}">
                <a16:creationId xmlns:a16="http://schemas.microsoft.com/office/drawing/2014/main" id="{5EA9EF5B-5881-4AEB-B2EA-84879646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293" y="5119725"/>
            <a:ext cx="237475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36D6E9BD-ABFF-4E7A-9751-F67E44B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695" y="4870578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105" name="Rectangle 39">
            <a:extLst>
              <a:ext uri="{FF2B5EF4-FFF2-40B4-BE49-F238E27FC236}">
                <a16:creationId xmlns:a16="http://schemas.microsoft.com/office/drawing/2014/main" id="{F01D6A60-7378-4D59-869F-CE2CCC15C478}"/>
              </a:ext>
            </a:extLst>
          </p:cNvPr>
          <p:cNvSpPr/>
          <p:nvPr/>
        </p:nvSpPr>
        <p:spPr>
          <a:xfrm>
            <a:off x="8238386" y="5902813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F81331-A5D7-4912-9C3F-C01127BE6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632239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7" name="Rectangle 39">
            <a:extLst>
              <a:ext uri="{FF2B5EF4-FFF2-40B4-BE49-F238E27FC236}">
                <a16:creationId xmlns:a16="http://schemas.microsoft.com/office/drawing/2014/main" id="{464B7229-081E-4A41-ACA8-717A47340CC9}"/>
              </a:ext>
            </a:extLst>
          </p:cNvPr>
          <p:cNvSpPr/>
          <p:nvPr/>
        </p:nvSpPr>
        <p:spPr>
          <a:xfrm>
            <a:off x="6491591" y="5636995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FA14E179-CE7B-4737-BE23-52F9A9190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3156" y="5799669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A6105B96-F7DF-4DFA-8D56-D1CDE9FBE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919382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0" name="Text Box 25">
            <a:extLst>
              <a:ext uri="{FF2B5EF4-FFF2-40B4-BE49-F238E27FC236}">
                <a16:creationId xmlns:a16="http://schemas.microsoft.com/office/drawing/2014/main" id="{6C47FF41-7EC5-44C8-9193-8B200B31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115" y="5352782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7500276A-FDBD-4490-BE72-78AAFF80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06" y="5839341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cxnSp>
        <p:nvCxnSpPr>
          <p:cNvPr id="112" name="Straight Connector 53">
            <a:extLst>
              <a:ext uri="{FF2B5EF4-FFF2-40B4-BE49-F238E27FC236}">
                <a16:creationId xmlns:a16="http://schemas.microsoft.com/office/drawing/2014/main" id="{0D804028-DD67-432F-9E83-08FCCD1455E9}"/>
              </a:ext>
            </a:extLst>
          </p:cNvPr>
          <p:cNvCxnSpPr>
            <a:cxnSpLocks/>
          </p:cNvCxnSpPr>
          <p:nvPr/>
        </p:nvCxnSpPr>
        <p:spPr>
          <a:xfrm flipV="1">
            <a:off x="1282944" y="6156321"/>
            <a:ext cx="7775394" cy="2475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6">
            <a:extLst>
              <a:ext uri="{FF2B5EF4-FFF2-40B4-BE49-F238E27FC236}">
                <a16:creationId xmlns:a16="http://schemas.microsoft.com/office/drawing/2014/main" id="{C1B02294-96AF-4632-9AB8-CD06D159AB97}"/>
              </a:ext>
            </a:extLst>
          </p:cNvPr>
          <p:cNvSpPr/>
          <p:nvPr/>
        </p:nvSpPr>
        <p:spPr bwMode="auto">
          <a:xfrm>
            <a:off x="2079105" y="6150479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</a:t>
            </a:r>
            <a:r>
              <a:rPr lang="en-US" altLang="zh-CN" sz="1500" dirty="0">
                <a:solidFill>
                  <a:srgbClr val="00B050"/>
                </a:solidFill>
                <a:cs typeface="Arial" charset="0"/>
              </a:rPr>
              <a:t>date</a:t>
            </a:r>
            <a:r>
              <a:rPr lang="en-US" sz="15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35410082-5451-488F-ADA0-508EB0AB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6476999"/>
            <a:ext cx="7095603" cy="232141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2" name="Snip Single Corner Rectangle 63">
            <a:extLst>
              <a:ext uri="{FF2B5EF4-FFF2-40B4-BE49-F238E27FC236}">
                <a16:creationId xmlns:a16="http://schemas.microsoft.com/office/drawing/2014/main" id="{EA175FB7-1214-4FE5-9C71-28CD784F9279}"/>
              </a:ext>
            </a:extLst>
          </p:cNvPr>
          <p:cNvSpPr/>
          <p:nvPr/>
        </p:nvSpPr>
        <p:spPr>
          <a:xfrm flipV="1">
            <a:off x="1670341" y="6477000"/>
            <a:ext cx="507814" cy="39838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2DC67EFD-389E-473D-A5EF-1F19C5E47C08}"/>
              </a:ext>
            </a:extLst>
          </p:cNvPr>
          <p:cNvSpPr/>
          <p:nvPr/>
        </p:nvSpPr>
        <p:spPr bwMode="auto">
          <a:xfrm>
            <a:off x="1674763" y="6501305"/>
            <a:ext cx="4169015" cy="33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loop           [for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=0;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&lt;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reservations.getSize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();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++]</a:t>
            </a: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44909800-B07F-493E-859C-CEF46C2FE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609" y="6960797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id="{8C266384-EA1F-4DE8-B08C-373AD2849BB6}"/>
              </a:ext>
            </a:extLst>
          </p:cNvPr>
          <p:cNvSpPr/>
          <p:nvPr/>
        </p:nvSpPr>
        <p:spPr>
          <a:xfrm>
            <a:off x="4785108" y="6961462"/>
            <a:ext cx="247076" cy="236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EEF45692-3980-4669-B08E-53D7598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9007" y="7197904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87502B7F-838B-40C7-91B9-C4C5A4FD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745664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9" name="Text Box 25">
            <a:extLst>
              <a:ext uri="{FF2B5EF4-FFF2-40B4-BE49-F238E27FC236}">
                <a16:creationId xmlns:a16="http://schemas.microsoft.com/office/drawing/2014/main" id="{AC00928E-FE4A-4B06-98B7-8FC4E09B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996" y="7189684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30" name="Rectangle 39">
            <a:extLst>
              <a:ext uri="{FF2B5EF4-FFF2-40B4-BE49-F238E27FC236}">
                <a16:creationId xmlns:a16="http://schemas.microsoft.com/office/drawing/2014/main" id="{D1DBF1BB-F9DA-4BA9-8553-80863614A3C7}"/>
              </a:ext>
            </a:extLst>
          </p:cNvPr>
          <p:cNvSpPr/>
          <p:nvPr/>
        </p:nvSpPr>
        <p:spPr>
          <a:xfrm>
            <a:off x="6532645" y="745664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8754E52-82EE-4E83-AB09-5E103012FD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1725" y="767497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3" name="Text Box 25">
            <a:extLst>
              <a:ext uri="{FF2B5EF4-FFF2-40B4-BE49-F238E27FC236}">
                <a16:creationId xmlns:a16="http://schemas.microsoft.com/office/drawing/2014/main" id="{65110496-7118-4B8B-B586-725E1A1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21" y="6889800"/>
            <a:ext cx="189478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i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34" name="Rectangle 67">
            <a:extLst>
              <a:ext uri="{FF2B5EF4-FFF2-40B4-BE49-F238E27FC236}">
                <a16:creationId xmlns:a16="http://schemas.microsoft.com/office/drawing/2014/main" id="{E584379A-3F29-4190-A938-A4B882B3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29" y="7776492"/>
            <a:ext cx="6848263" cy="96938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5" name="Snip Single Corner Rectangle 68">
            <a:extLst>
              <a:ext uri="{FF2B5EF4-FFF2-40B4-BE49-F238E27FC236}">
                <a16:creationId xmlns:a16="http://schemas.microsoft.com/office/drawing/2014/main" id="{0F74AB8C-5343-4FFD-8FB1-22D4784BAE06}"/>
              </a:ext>
            </a:extLst>
          </p:cNvPr>
          <p:cNvSpPr/>
          <p:nvPr/>
        </p:nvSpPr>
        <p:spPr>
          <a:xfrm flipV="1">
            <a:off x="1773148" y="7780096"/>
            <a:ext cx="406128" cy="352547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ectangle 69">
            <a:extLst>
              <a:ext uri="{FF2B5EF4-FFF2-40B4-BE49-F238E27FC236}">
                <a16:creationId xmlns:a16="http://schemas.microsoft.com/office/drawing/2014/main" id="{494D4C5A-07CC-4529-8BCA-D13FC6A0E9CC}"/>
              </a:ext>
            </a:extLst>
          </p:cNvPr>
          <p:cNvSpPr/>
          <p:nvPr/>
        </p:nvSpPr>
        <p:spPr bwMode="auto">
          <a:xfrm>
            <a:off x="1764206" y="777484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[equal date]</a:t>
            </a:r>
          </a:p>
        </p:txBody>
      </p:sp>
      <p:sp>
        <p:nvSpPr>
          <p:cNvPr id="142" name="Rectangle 39">
            <a:extLst>
              <a:ext uri="{FF2B5EF4-FFF2-40B4-BE49-F238E27FC236}">
                <a16:creationId xmlns:a16="http://schemas.microsoft.com/office/drawing/2014/main" id="{E6BFAF9D-D64C-4712-9A53-0A5FB096F541}"/>
              </a:ext>
            </a:extLst>
          </p:cNvPr>
          <p:cNvSpPr/>
          <p:nvPr/>
        </p:nvSpPr>
        <p:spPr>
          <a:xfrm>
            <a:off x="8257715" y="8448679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5D9A52FB-FC6B-49EC-8C22-8C87F9894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157557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4" name="Rectangle 39">
            <a:extLst>
              <a:ext uri="{FF2B5EF4-FFF2-40B4-BE49-F238E27FC236}">
                <a16:creationId xmlns:a16="http://schemas.microsoft.com/office/drawing/2014/main" id="{7A5F63CA-DA57-4A43-B35A-3CAA1928E504}"/>
              </a:ext>
            </a:extLst>
          </p:cNvPr>
          <p:cNvSpPr/>
          <p:nvPr/>
        </p:nvSpPr>
        <p:spPr>
          <a:xfrm>
            <a:off x="6510920" y="8162313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5" name="Line 16">
            <a:extLst>
              <a:ext uri="{FF2B5EF4-FFF2-40B4-BE49-F238E27FC236}">
                <a16:creationId xmlns:a16="http://schemas.microsoft.com/office/drawing/2014/main" id="{6BAD995F-78FB-4294-82DA-239F81EE9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485" y="8324987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6" name="Line 15">
            <a:extLst>
              <a:ext uri="{FF2B5EF4-FFF2-40B4-BE49-F238E27FC236}">
                <a16:creationId xmlns:a16="http://schemas.microsoft.com/office/drawing/2014/main" id="{16364D6D-C7FF-4D4D-92E1-124A142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465248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7" name="Text Box 25">
            <a:extLst>
              <a:ext uri="{FF2B5EF4-FFF2-40B4-BE49-F238E27FC236}">
                <a16:creationId xmlns:a16="http://schemas.microsoft.com/office/drawing/2014/main" id="{C8CD7C6E-FCE9-4DB7-B7B0-89688BEC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165" y="7878704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48" name="Text Box 25">
            <a:extLst>
              <a:ext uri="{FF2B5EF4-FFF2-40B4-BE49-F238E27FC236}">
                <a16:creationId xmlns:a16="http://schemas.microsoft.com/office/drawing/2014/main" id="{69829518-5EA5-465D-987F-98CBC363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716" y="8408576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149" name="Rectangle 67">
            <a:extLst>
              <a:ext uri="{FF2B5EF4-FFF2-40B4-BE49-F238E27FC236}">
                <a16:creationId xmlns:a16="http://schemas.microsoft.com/office/drawing/2014/main" id="{6D2C307A-A9CF-4CC7-A4B6-CCAF0121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8936616"/>
            <a:ext cx="7095603" cy="64374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50" name="Snip Single Corner Rectangle 68">
            <a:extLst>
              <a:ext uri="{FF2B5EF4-FFF2-40B4-BE49-F238E27FC236}">
                <a16:creationId xmlns:a16="http://schemas.microsoft.com/office/drawing/2014/main" id="{2357843B-49FC-4911-9C68-73969DC13D64}"/>
              </a:ext>
            </a:extLst>
          </p:cNvPr>
          <p:cNvSpPr/>
          <p:nvPr/>
        </p:nvSpPr>
        <p:spPr>
          <a:xfrm flipV="1">
            <a:off x="1670340" y="8940219"/>
            <a:ext cx="528025" cy="377396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1" name="Rectangle 69">
            <a:extLst>
              <a:ext uri="{FF2B5EF4-FFF2-40B4-BE49-F238E27FC236}">
                <a16:creationId xmlns:a16="http://schemas.microsoft.com/office/drawing/2014/main" id="{60AA02DF-4300-4122-93FD-620A8EEB473F}"/>
              </a:ext>
            </a:extLst>
          </p:cNvPr>
          <p:cNvSpPr/>
          <p:nvPr/>
        </p:nvSpPr>
        <p:spPr bwMode="auto">
          <a:xfrm>
            <a:off x="1683724" y="8924163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  [empty list]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9F2961F2-12F1-45B5-AB51-4551E96EDC81}"/>
              </a:ext>
            </a:extLst>
          </p:cNvPr>
          <p:cNvSpPr/>
          <p:nvPr/>
        </p:nvSpPr>
        <p:spPr>
          <a:xfrm>
            <a:off x="8245983" y="927331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6" name="Line 15">
            <a:extLst>
              <a:ext uri="{FF2B5EF4-FFF2-40B4-BE49-F238E27FC236}">
                <a16:creationId xmlns:a16="http://schemas.microsoft.com/office/drawing/2014/main" id="{60C5542A-04F4-472C-A905-284A31F7F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996" y="9286296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8" name="Text Box 25">
            <a:extLst>
              <a:ext uri="{FF2B5EF4-FFF2-40B4-BE49-F238E27FC236}">
                <a16:creationId xmlns:a16="http://schemas.microsoft.com/office/drawing/2014/main" id="{3B84D712-942D-43FA-B33F-40DCFBB9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026" y="899143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</p:spTree>
    <p:extLst>
      <p:ext uri="{BB962C8B-B14F-4D97-AF65-F5344CB8AC3E}">
        <p14:creationId xmlns:p14="http://schemas.microsoft.com/office/powerpoint/2010/main" val="26658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9" grpId="0" animBg="1"/>
      <p:bldP spid="40" grpId="0" animBg="1"/>
      <p:bldP spid="41" grpId="0"/>
      <p:bldP spid="42" grpId="0" animBg="1"/>
      <p:bldP spid="46" grpId="0" animBg="1"/>
      <p:bldP spid="47" grpId="0"/>
      <p:bldP spid="48" grpId="0"/>
      <p:bldP spid="53" grpId="0" animBg="1"/>
      <p:bldP spid="58" grpId="0"/>
      <p:bldP spid="58" grpId="1"/>
      <p:bldP spid="60" grpId="0"/>
      <p:bldP spid="61" grpId="0" animBg="1"/>
      <p:bldP spid="62" grpId="0" animBg="1"/>
      <p:bldP spid="70" grpId="0" animBg="1"/>
      <p:bldP spid="71" grpId="0" animBg="1"/>
      <p:bldP spid="72" grpId="0"/>
      <p:bldP spid="76" grpId="0"/>
      <p:bldP spid="80" grpId="0" animBg="1"/>
      <p:bldP spid="81" grpId="0" animBg="1"/>
      <p:bldP spid="82" grpId="0" animBg="1"/>
      <p:bldP spid="83" grpId="0" animBg="1"/>
      <p:bldP spid="85" grpId="0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7" grpId="0"/>
      <p:bldP spid="97" grpId="1"/>
      <p:bldP spid="98" grpId="0" animBg="1"/>
      <p:bldP spid="99" grpId="0" animBg="1"/>
      <p:bldP spid="100" grpId="0" animBg="1"/>
      <p:bldP spid="101" grpId="0"/>
      <p:bldP spid="102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7" grpId="0"/>
      <p:bldP spid="117" grpId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2" grpId="0" animBg="1"/>
      <p:bldP spid="133" grpId="0"/>
      <p:bldP spid="134" grpId="0" animBg="1"/>
      <p:bldP spid="135" grpId="0" animBg="1"/>
      <p:bldP spid="136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/>
      <p:bldP spid="149" grpId="0" animBg="1"/>
      <p:bldP spid="150" grpId="0" animBg="1"/>
      <p:bldP spid="151" grpId="0"/>
      <p:bldP spid="152" grpId="0" animBg="1"/>
      <p:bldP spid="156" grpId="0" animBg="1"/>
      <p:bldP spid="15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614</Words>
  <Application>Microsoft Office PowerPoint</Application>
  <PresentationFormat>全屏显示(4:3)</PresentationFormat>
  <Paragraphs>197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思冰 吴</cp:lastModifiedBy>
  <cp:revision>38</cp:revision>
  <cp:lastPrinted>2019-08-28T11:43:39Z</cp:lastPrinted>
  <dcterms:created xsi:type="dcterms:W3CDTF">2006-08-16T00:00:00Z</dcterms:created>
  <dcterms:modified xsi:type="dcterms:W3CDTF">2020-03-29T16:05:57Z</dcterms:modified>
</cp:coreProperties>
</file>