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2" r:id="rId3"/>
    <p:sldId id="260" r:id="rId4"/>
    <p:sldId id="261" r:id="rId5"/>
    <p:sldId id="272" r:id="rId6"/>
    <p:sldId id="268" r:id="rId7"/>
    <p:sldId id="269" r:id="rId8"/>
    <p:sldId id="27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81"/>
  </p:normalViewPr>
  <p:slideViewPr>
    <p:cSldViewPr>
      <p:cViewPr>
        <p:scale>
          <a:sx n="86" d="100"/>
          <a:sy n="86" d="100"/>
        </p:scale>
        <p:origin x="2400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6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299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6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4" y="374246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0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0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7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0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1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5" y="30835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1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6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29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4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1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7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7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1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0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0" y="1467686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5" y="1190172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6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3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18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6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1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1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3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0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7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1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3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89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5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5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6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5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0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0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1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19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19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19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4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6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7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 of ‘add to semester’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5245" y="2779556"/>
            <a:ext cx="15225" cy="35081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352800"/>
            <a:ext cx="269984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099464" y="2904062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>
                <a:solidFill>
                  <a:srgbClr val="7030A0"/>
                </a:solidFill>
              </a:rPr>
              <a:t>parse(</a:t>
            </a:r>
            <a:r>
              <a:rPr lang="en-US" i="1" dirty="0" err="1">
                <a:solidFill>
                  <a:srgbClr val="7030A0"/>
                </a:solidFill>
              </a:rPr>
              <a:t>fullCommand</a:t>
            </a:r>
            <a:r>
              <a:rPr lang="en-US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352800"/>
            <a:ext cx="255972" cy="75270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34106" y="4088686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1082644" y="4186577"/>
            <a:ext cx="4969369" cy="2828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598324" y="4127349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execute()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99464" y="6022503"/>
            <a:ext cx="5088796" cy="282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3" y="2057400"/>
            <a:ext cx="1537584" cy="800219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 </a:t>
            </a:r>
            <a:r>
              <a:rPr lang="en-US" sz="20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022345" y="3048000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AddToSemCommand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>
            <a:off x="7914436" y="2890771"/>
            <a:ext cx="1" cy="342595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3444E117-9EFC-104C-BF41-FBFA12B8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35" y="3700279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AddToSemCommand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B2DDB3-0452-B74C-879E-0A10BB4278B6}"/>
              </a:ext>
            </a:extLst>
          </p:cNvPr>
          <p:cNvGrpSpPr/>
          <p:nvPr/>
        </p:nvGrpSpPr>
        <p:grpSpPr>
          <a:xfrm>
            <a:off x="3886187" y="3942882"/>
            <a:ext cx="221456" cy="105947"/>
            <a:chOff x="2660072" y="4394662"/>
            <a:chExt cx="276298" cy="2105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EBC1C0A-AD51-724E-9D17-C31BF684AC2E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D3B2F-AB57-3941-A692-125A8A1EC21E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AB616A-8AB2-144D-85BB-59DD9310588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BDB5B8-E49C-994D-BBDE-09F58E2A138C}"/>
              </a:ext>
            </a:extLst>
          </p:cNvPr>
          <p:cNvSpPr/>
          <p:nvPr/>
        </p:nvSpPr>
        <p:spPr>
          <a:xfrm>
            <a:off x="3886200" y="3505199"/>
            <a:ext cx="125090" cy="4642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80" name="Group 40">
            <a:extLst>
              <a:ext uri="{FF2B5EF4-FFF2-40B4-BE49-F238E27FC236}">
                <a16:creationId xmlns:a16="http://schemas.microsoft.com/office/drawing/2014/main" id="{C49CA2CE-15C6-8346-82BA-E06C0DDC25A5}"/>
              </a:ext>
            </a:extLst>
          </p:cNvPr>
          <p:cNvGrpSpPr/>
          <p:nvPr/>
        </p:nvGrpSpPr>
        <p:grpSpPr>
          <a:xfrm>
            <a:off x="3962400" y="3352800"/>
            <a:ext cx="139004" cy="105947"/>
            <a:chOff x="2660072" y="4394662"/>
            <a:chExt cx="276298" cy="2105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AE38D72-21C0-A84D-9CC5-D67635EEBF18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EA33E2-FC38-8C4F-A561-06DA7F2087F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28829C-28AF-0D4F-9079-0484A8BC8C8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25">
            <a:extLst>
              <a:ext uri="{FF2B5EF4-FFF2-40B4-BE49-F238E27FC236}">
                <a16:creationId xmlns:a16="http://schemas.microsoft.com/office/drawing/2014/main" id="{C2A62407-C782-104D-943B-24DD16E2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08" y="3187666"/>
            <a:ext cx="1198605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processAddCommand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args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5DE7EDFB-61A1-DA49-A701-0BD330CF9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870" y="3950160"/>
            <a:ext cx="248672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 err="1">
                <a:solidFill>
                  <a:schemeClr val="accent3">
                    <a:lumMod val="75000"/>
                  </a:schemeClr>
                </a:solidFill>
              </a:rPr>
              <a:t>AddToSemCommand</a:t>
            </a:r>
            <a:endParaRPr lang="en-US" sz="8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D186DE85-93FA-6F41-ABC1-D18352831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3235" y="3505201"/>
            <a:ext cx="1056536" cy="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8" name="Text Box 25">
            <a:extLst>
              <a:ext uri="{FF2B5EF4-FFF2-40B4-BE49-F238E27FC236}">
                <a16:creationId xmlns:a16="http://schemas.microsoft.com/office/drawing/2014/main" id="{8C6D94B5-E0DD-604A-B0A5-32F7066CD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724" y="3518356"/>
            <a:ext cx="1204022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 err="1">
                <a:solidFill>
                  <a:schemeClr val="accent3">
                    <a:lumMod val="75000"/>
                  </a:schemeClr>
                </a:solidFill>
              </a:rPr>
              <a:t>AddToSemCommand</a:t>
            </a:r>
            <a:r>
              <a:rPr lang="en-US" altLang="zh-CN" sz="800" i="1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8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E65FFB7-CBAB-AA40-A560-38FE4E626AC6}"/>
              </a:ext>
            </a:extLst>
          </p:cNvPr>
          <p:cNvSpPr/>
          <p:nvPr/>
        </p:nvSpPr>
        <p:spPr>
          <a:xfrm>
            <a:off x="6052013" y="3697083"/>
            <a:ext cx="285825" cy="24025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0" name="Line 13">
            <a:extLst>
              <a:ext uri="{FF2B5EF4-FFF2-40B4-BE49-F238E27FC236}">
                <a16:creationId xmlns:a16="http://schemas.microsoft.com/office/drawing/2014/main" id="{8743686E-3308-0A46-8BD1-A1586F3CF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626" y="3942881"/>
            <a:ext cx="18855" cy="23448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59032681-7422-F644-ADD8-554B2483E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3357" y="3924966"/>
            <a:ext cx="2241049" cy="785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B65EDC9-D2BC-BC4A-ACE6-D434C217AF13}"/>
              </a:ext>
            </a:extLst>
          </p:cNvPr>
          <p:cNvSpPr/>
          <p:nvPr/>
        </p:nvSpPr>
        <p:spPr>
          <a:xfrm>
            <a:off x="6052013" y="4179954"/>
            <a:ext cx="285826" cy="183895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764E79-D664-5640-A789-92AAF7EF42C1}"/>
              </a:ext>
            </a:extLst>
          </p:cNvPr>
          <p:cNvGrpSpPr/>
          <p:nvPr/>
        </p:nvGrpSpPr>
        <p:grpSpPr>
          <a:xfrm>
            <a:off x="6239973" y="4590010"/>
            <a:ext cx="371913" cy="210590"/>
            <a:chOff x="2660072" y="4394662"/>
            <a:chExt cx="276298" cy="21059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B8A587-5B7E-7941-AE56-C3B19432257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B710A7-C3C9-A14E-8DB0-C0C974C651D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A48548-5B80-D547-B1A4-C91652669F3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38FF97AF-03AD-6342-968F-08AE3CF15D94}"/>
              </a:ext>
            </a:extLst>
          </p:cNvPr>
          <p:cNvSpPr/>
          <p:nvPr/>
        </p:nvSpPr>
        <p:spPr>
          <a:xfrm>
            <a:off x="6236290" y="44476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9" name="Group 40">
            <a:extLst>
              <a:ext uri="{FF2B5EF4-FFF2-40B4-BE49-F238E27FC236}">
                <a16:creationId xmlns:a16="http://schemas.microsoft.com/office/drawing/2014/main" id="{38BD20F7-8C24-7243-B43F-20F440353FC1}"/>
              </a:ext>
            </a:extLst>
          </p:cNvPr>
          <p:cNvGrpSpPr/>
          <p:nvPr/>
        </p:nvGrpSpPr>
        <p:grpSpPr>
          <a:xfrm>
            <a:off x="6332511" y="4242737"/>
            <a:ext cx="276298" cy="210590"/>
            <a:chOff x="2660072" y="4394662"/>
            <a:chExt cx="276298" cy="21059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FCA2463-4039-4D4F-90A5-80D19C69E83C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99929F-97EE-4E4B-B791-F410D1EA5AA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738CBC-B1BC-224D-A047-D38E0C99B2E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Box 25">
            <a:extLst>
              <a:ext uri="{FF2B5EF4-FFF2-40B4-BE49-F238E27FC236}">
                <a16:creationId xmlns:a16="http://schemas.microsoft.com/office/drawing/2014/main" id="{B9F2DF0F-5C94-AD46-AE53-919BF0B4C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365" y="4006068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1629609E-CD24-6A4D-8284-082E000F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281" y="2232078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5E498F29-268D-0445-A035-AC50A4D39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275" y="5771439"/>
            <a:ext cx="1426983" cy="15060"/>
          </a:xfrm>
          <a:prstGeom prst="line">
            <a:avLst/>
          </a:prstGeom>
          <a:noFill/>
          <a:ln w="19050">
            <a:solidFill>
              <a:srgbClr val="B8CF8B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E5C378-7592-C04D-8615-35148EBF5271}"/>
              </a:ext>
            </a:extLst>
          </p:cNvPr>
          <p:cNvSpPr/>
          <p:nvPr/>
        </p:nvSpPr>
        <p:spPr>
          <a:xfrm>
            <a:off x="7766051" y="5791201"/>
            <a:ext cx="285826" cy="13895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DE9F-077C-5044-BB70-3019EC182114}"/>
              </a:ext>
            </a:extLst>
          </p:cNvPr>
          <p:cNvSpPr/>
          <p:nvPr/>
        </p:nvSpPr>
        <p:spPr>
          <a:xfrm>
            <a:off x="6337838" y="5582071"/>
            <a:ext cx="15157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chemeClr val="accent3">
                    <a:lumMod val="75000"/>
                  </a:schemeClr>
                </a:solidFill>
              </a:rPr>
              <a:t>showAddedToSemMessage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BC359F-2142-C74D-B591-877B68517E07}"/>
              </a:ext>
            </a:extLst>
          </p:cNvPr>
          <p:cNvGrpSpPr/>
          <p:nvPr/>
        </p:nvGrpSpPr>
        <p:grpSpPr>
          <a:xfrm>
            <a:off x="6257487" y="5428210"/>
            <a:ext cx="371913" cy="210590"/>
            <a:chOff x="2660072" y="4394662"/>
            <a:chExt cx="276298" cy="21059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EE3861-B95B-F341-AD3B-E24844623AA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8DDE924-AF67-A642-8156-438A32C5178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1F3C23-172B-3D41-B165-D2F43D7750A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1345368-EF40-CB44-93B2-7B8CD092E12A}"/>
              </a:ext>
            </a:extLst>
          </p:cNvPr>
          <p:cNvSpPr/>
          <p:nvPr/>
        </p:nvSpPr>
        <p:spPr>
          <a:xfrm>
            <a:off x="6253804" y="52858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58" name="Group 40">
            <a:extLst>
              <a:ext uri="{FF2B5EF4-FFF2-40B4-BE49-F238E27FC236}">
                <a16:creationId xmlns:a16="http://schemas.microsoft.com/office/drawing/2014/main" id="{C784BB2D-81AB-EF40-BE52-AAA9B49BD305}"/>
              </a:ext>
            </a:extLst>
          </p:cNvPr>
          <p:cNvGrpSpPr/>
          <p:nvPr/>
        </p:nvGrpSpPr>
        <p:grpSpPr>
          <a:xfrm>
            <a:off x="6350025" y="5080937"/>
            <a:ext cx="276298" cy="21059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363DDB-B447-6747-A992-A38A279E86D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6A9E70-F14E-EB4E-9D92-36B90EFA08A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93EE1A-71CC-6044-84B9-ABF62FD33A09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25">
            <a:extLst>
              <a:ext uri="{FF2B5EF4-FFF2-40B4-BE49-F238E27FC236}">
                <a16:creationId xmlns:a16="http://schemas.microsoft.com/office/drawing/2014/main" id="{567CA74A-22A9-4A4A-A802-9A50BE4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171" y="5006094"/>
            <a:ext cx="134138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i="1" dirty="0" err="1">
                <a:solidFill>
                  <a:srgbClr val="9BBB59">
                    <a:lumMod val="75000"/>
                  </a:srgbClr>
                </a:solidFill>
              </a:rPr>
              <a:t>checkModuleExitst</a:t>
            </a:r>
            <a:r>
              <a:rPr lang="en-US" altLang="zh-CN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  <a:endParaRPr lang="en-US" sz="12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65" name="Line 16">
            <a:extLst>
              <a:ext uri="{FF2B5EF4-FFF2-40B4-BE49-F238E27FC236}">
                <a16:creationId xmlns:a16="http://schemas.microsoft.com/office/drawing/2014/main" id="{0737385E-4C90-E445-9377-AEFF1E1F58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9484" y="5943600"/>
            <a:ext cx="142762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0" y="3841941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9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6443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19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2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3" y="4731547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4" y="575075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2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28" y="777100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1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0" y="286063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6" y="3936317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6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5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7" y="507657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1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88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3" y="2672272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89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6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38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2" y="2774230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5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0" y="2962255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4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5" y="491282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1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6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7" y="203795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29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3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0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7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6" y="389725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7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3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2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0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4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437</Words>
  <Application>Microsoft Macintosh PowerPoint</Application>
  <PresentationFormat>全屏显示(4:3)</PresentationFormat>
  <Paragraphs>156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演示文稿</vt:lpstr>
      <vt:lpstr>Class diagrams [example] </vt:lpstr>
      <vt:lpstr>Object diagrams</vt:lpstr>
      <vt:lpstr>Sequence diagrams of ‘add to semester’</vt:lpstr>
      <vt:lpstr>Sequence diagrams</vt:lpstr>
      <vt:lpstr>Sequence diagrams [example]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CAI VINCENT</cp:lastModifiedBy>
  <cp:revision>33</cp:revision>
  <cp:lastPrinted>2019-08-28T11:43:39Z</cp:lastPrinted>
  <dcterms:created xsi:type="dcterms:W3CDTF">2006-08-16T00:00:00Z</dcterms:created>
  <dcterms:modified xsi:type="dcterms:W3CDTF">2020-04-09T02:31:40Z</dcterms:modified>
</cp:coreProperties>
</file>