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2" r:id="rId3"/>
    <p:sldId id="260" r:id="rId4"/>
    <p:sldId id="261" r:id="rId5"/>
    <p:sldId id="272" r:id="rId6"/>
    <p:sldId id="268" r:id="rId7"/>
    <p:sldId id="269" r:id="rId8"/>
    <p:sldId id="27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81"/>
  </p:normalViewPr>
  <p:slideViewPr>
    <p:cSldViewPr>
      <p:cViewPr>
        <p:scale>
          <a:sx n="163" d="100"/>
          <a:sy n="163" d="100"/>
        </p:scale>
        <p:origin x="160" y="-2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9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1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7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5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 of ‘add to semester’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5245" y="2779556"/>
            <a:ext cx="15225" cy="35081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352800"/>
            <a:ext cx="269984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099464" y="2904062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>
                <a:solidFill>
                  <a:srgbClr val="7030A0"/>
                </a:solidFill>
              </a:rPr>
              <a:t>parse(</a:t>
            </a:r>
            <a:r>
              <a:rPr lang="en-US" i="1" dirty="0" err="1">
                <a:solidFill>
                  <a:srgbClr val="7030A0"/>
                </a:solidFill>
              </a:rPr>
              <a:t>fullCommand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352800"/>
            <a:ext cx="255972" cy="75270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34106" y="4088686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1082644" y="4186577"/>
            <a:ext cx="4969369" cy="2828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598324" y="4127349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execute()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99464" y="6022503"/>
            <a:ext cx="5088796" cy="282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00316" y="2249101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022345" y="3339644"/>
            <a:ext cx="2378564" cy="367049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AddToSemCommand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>
            <a:off x="7914436" y="2890771"/>
            <a:ext cx="1" cy="342595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3444E117-9EFC-104C-BF41-FBFA12B8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35" y="3700279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B2DDB3-0452-B74C-879E-0A10BB4278B6}"/>
              </a:ext>
            </a:extLst>
          </p:cNvPr>
          <p:cNvGrpSpPr/>
          <p:nvPr/>
        </p:nvGrpSpPr>
        <p:grpSpPr>
          <a:xfrm>
            <a:off x="3886187" y="3942882"/>
            <a:ext cx="221456" cy="105947"/>
            <a:chOff x="2660072" y="4394662"/>
            <a:chExt cx="276298" cy="2105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BC1C0A-AD51-724E-9D17-C31BF684AC2E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D3B2F-AB57-3941-A692-125A8A1EC21E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AB616A-8AB2-144D-85BB-59DD9310588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BDB5B8-E49C-994D-BBDE-09F58E2A138C}"/>
              </a:ext>
            </a:extLst>
          </p:cNvPr>
          <p:cNvSpPr/>
          <p:nvPr/>
        </p:nvSpPr>
        <p:spPr>
          <a:xfrm>
            <a:off x="3886200" y="3505199"/>
            <a:ext cx="125090" cy="4642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80" name="Group 40">
            <a:extLst>
              <a:ext uri="{FF2B5EF4-FFF2-40B4-BE49-F238E27FC236}">
                <a16:creationId xmlns:a16="http://schemas.microsoft.com/office/drawing/2014/main" id="{C49CA2CE-15C6-8346-82BA-E06C0DDC25A5}"/>
              </a:ext>
            </a:extLst>
          </p:cNvPr>
          <p:cNvGrpSpPr/>
          <p:nvPr/>
        </p:nvGrpSpPr>
        <p:grpSpPr>
          <a:xfrm>
            <a:off x="3962400" y="3352800"/>
            <a:ext cx="139004" cy="105947"/>
            <a:chOff x="2660072" y="4394662"/>
            <a:chExt cx="276298" cy="2105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E38D72-21C0-A84D-9CC5-D67635EEBF18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EA33E2-FC38-8C4F-A561-06DA7F2087F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28829C-28AF-0D4F-9079-0484A8BC8C8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25">
            <a:extLst>
              <a:ext uri="{FF2B5EF4-FFF2-40B4-BE49-F238E27FC236}">
                <a16:creationId xmlns:a16="http://schemas.microsoft.com/office/drawing/2014/main" id="{C2A62407-C782-104D-943B-24DD16E2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08" y="3187666"/>
            <a:ext cx="1198605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processAddCommand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args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5DE7EDFB-61A1-DA49-A701-0BD330CF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870" y="3950160"/>
            <a:ext cx="248672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endParaRPr lang="en-US" sz="8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D186DE85-93FA-6F41-ABC1-D1835283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3235" y="3505201"/>
            <a:ext cx="1056536" cy="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8" name="Text Box 25">
            <a:extLst>
              <a:ext uri="{FF2B5EF4-FFF2-40B4-BE49-F238E27FC236}">
                <a16:creationId xmlns:a16="http://schemas.microsoft.com/office/drawing/2014/main" id="{8C6D94B5-E0DD-604A-B0A5-32F7066C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724" y="3518356"/>
            <a:ext cx="1204022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AddToSemCommand</a:t>
            </a:r>
            <a:r>
              <a:rPr lang="en-US" altLang="zh-CN" sz="800" i="1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8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65FFB7-CBAB-AA40-A560-38FE4E626AC6}"/>
              </a:ext>
            </a:extLst>
          </p:cNvPr>
          <p:cNvSpPr/>
          <p:nvPr/>
        </p:nvSpPr>
        <p:spPr>
          <a:xfrm>
            <a:off x="6052013" y="3697083"/>
            <a:ext cx="285825" cy="24025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id="{8743686E-3308-0A46-8BD1-A1586F3CF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1626" y="3942881"/>
            <a:ext cx="18855" cy="23448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59032681-7422-F644-ADD8-554B2483E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3357" y="3924966"/>
            <a:ext cx="2241049" cy="785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B65EDC9-D2BC-BC4A-ACE6-D434C217AF13}"/>
              </a:ext>
            </a:extLst>
          </p:cNvPr>
          <p:cNvSpPr/>
          <p:nvPr/>
        </p:nvSpPr>
        <p:spPr>
          <a:xfrm>
            <a:off x="6052013" y="4179954"/>
            <a:ext cx="285826" cy="183895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764E79-D664-5640-A789-92AAF7EF42C1}"/>
              </a:ext>
            </a:extLst>
          </p:cNvPr>
          <p:cNvGrpSpPr/>
          <p:nvPr/>
        </p:nvGrpSpPr>
        <p:grpSpPr>
          <a:xfrm>
            <a:off x="6233847" y="4606330"/>
            <a:ext cx="378040" cy="128982"/>
            <a:chOff x="2660072" y="4394662"/>
            <a:chExt cx="276298" cy="21059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B8A587-5B7E-7941-AE56-C3B19432257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B710A7-C3C9-A14E-8DB0-C0C974C651D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A48548-5B80-D547-B1A4-C91652669F3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8FF97AF-03AD-6342-968F-08AE3CF15D94}"/>
              </a:ext>
            </a:extLst>
          </p:cNvPr>
          <p:cNvSpPr/>
          <p:nvPr/>
        </p:nvSpPr>
        <p:spPr>
          <a:xfrm>
            <a:off x="6236290" y="44476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9" name="Group 40">
            <a:extLst>
              <a:ext uri="{FF2B5EF4-FFF2-40B4-BE49-F238E27FC236}">
                <a16:creationId xmlns:a16="http://schemas.microsoft.com/office/drawing/2014/main" id="{38BD20F7-8C24-7243-B43F-20F440353FC1}"/>
              </a:ext>
            </a:extLst>
          </p:cNvPr>
          <p:cNvGrpSpPr/>
          <p:nvPr/>
        </p:nvGrpSpPr>
        <p:grpSpPr>
          <a:xfrm>
            <a:off x="6332511" y="4242737"/>
            <a:ext cx="276298" cy="210590"/>
            <a:chOff x="2660072" y="4394662"/>
            <a:chExt cx="276298" cy="21059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FCA2463-4039-4D4F-90A5-80D19C69E83C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99929F-97EE-4E4B-B791-F410D1EA5AA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738CBC-B1BC-224D-A047-D38E0C99B2E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Box 25">
            <a:extLst>
              <a:ext uri="{FF2B5EF4-FFF2-40B4-BE49-F238E27FC236}">
                <a16:creationId xmlns:a16="http://schemas.microsoft.com/office/drawing/2014/main" id="{B9F2DF0F-5C94-AD46-AE53-919BF0B4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365" y="4006068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1629609E-CD24-6A4D-8284-082E000F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863" y="2594305"/>
            <a:ext cx="1480912" cy="29512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5E498F29-268D-0445-A035-AC50A4D39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275" y="5771439"/>
            <a:ext cx="1426983" cy="15060"/>
          </a:xfrm>
          <a:prstGeom prst="line">
            <a:avLst/>
          </a:prstGeom>
          <a:noFill/>
          <a:ln w="19050">
            <a:solidFill>
              <a:srgbClr val="B8CF8B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E5C378-7592-C04D-8615-35148EBF5271}"/>
              </a:ext>
            </a:extLst>
          </p:cNvPr>
          <p:cNvSpPr/>
          <p:nvPr/>
        </p:nvSpPr>
        <p:spPr>
          <a:xfrm>
            <a:off x="7766051" y="5791201"/>
            <a:ext cx="285826" cy="13895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DE9F-077C-5044-BB70-3019EC182114}"/>
              </a:ext>
            </a:extLst>
          </p:cNvPr>
          <p:cNvSpPr/>
          <p:nvPr/>
        </p:nvSpPr>
        <p:spPr>
          <a:xfrm>
            <a:off x="6345056" y="5630146"/>
            <a:ext cx="15157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accent3">
                    <a:lumMod val="75000"/>
                  </a:schemeClr>
                </a:solidFill>
              </a:rPr>
              <a:t>showAddedToSemMessage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BC359F-2142-C74D-B591-877B68517E07}"/>
              </a:ext>
            </a:extLst>
          </p:cNvPr>
          <p:cNvGrpSpPr/>
          <p:nvPr/>
        </p:nvGrpSpPr>
        <p:grpSpPr>
          <a:xfrm>
            <a:off x="6257487" y="5146516"/>
            <a:ext cx="371913" cy="156324"/>
            <a:chOff x="2660072" y="4394662"/>
            <a:chExt cx="276298" cy="21059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EE3861-B95B-F341-AD3B-E24844623AA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8DDE924-AF67-A642-8156-438A32C5178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1F3C23-172B-3D41-B165-D2F43D7750A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1345368-EF40-CB44-93B2-7B8CD092E12A}"/>
              </a:ext>
            </a:extLst>
          </p:cNvPr>
          <p:cNvSpPr/>
          <p:nvPr/>
        </p:nvSpPr>
        <p:spPr>
          <a:xfrm>
            <a:off x="6253804" y="5004144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58" name="Group 40">
            <a:extLst>
              <a:ext uri="{FF2B5EF4-FFF2-40B4-BE49-F238E27FC236}">
                <a16:creationId xmlns:a16="http://schemas.microsoft.com/office/drawing/2014/main" id="{C784BB2D-81AB-EF40-BE52-AAA9B49BD305}"/>
              </a:ext>
            </a:extLst>
          </p:cNvPr>
          <p:cNvGrpSpPr/>
          <p:nvPr/>
        </p:nvGrpSpPr>
        <p:grpSpPr>
          <a:xfrm>
            <a:off x="6350025" y="4799243"/>
            <a:ext cx="276298" cy="210590"/>
            <a:chOff x="2660072" y="4394662"/>
            <a:chExt cx="276298" cy="21059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363DDB-B447-6747-A992-A38A279E86D0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6A9E70-F14E-EB4E-9D92-36B90EFA08A4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93EE1A-71CC-6044-84B9-ABF62FD33A09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25">
            <a:extLst>
              <a:ext uri="{FF2B5EF4-FFF2-40B4-BE49-F238E27FC236}">
                <a16:creationId xmlns:a16="http://schemas.microsoft.com/office/drawing/2014/main" id="{567CA74A-22A9-4A4A-A802-9A50BE4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415" y="4724400"/>
            <a:ext cx="1341385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100" i="1" dirty="0" err="1">
                <a:solidFill>
                  <a:srgbClr val="9BBB59">
                    <a:lumMod val="75000"/>
                  </a:srgbClr>
                </a:solidFill>
              </a:rPr>
              <a:t>checkModuleExist</a:t>
            </a:r>
            <a:r>
              <a:rPr lang="en-US" altLang="zh-CN" sz="11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  <a:endParaRPr lang="en-US" sz="11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65" name="Line 16">
            <a:extLst>
              <a:ext uri="{FF2B5EF4-FFF2-40B4-BE49-F238E27FC236}">
                <a16:creationId xmlns:a16="http://schemas.microsoft.com/office/drawing/2014/main" id="{0737385E-4C90-E445-9377-AEFF1E1F58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9484" y="5943600"/>
            <a:ext cx="142762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739580-65E7-D140-9795-2465433B50B4}"/>
              </a:ext>
            </a:extLst>
          </p:cNvPr>
          <p:cNvGrpSpPr/>
          <p:nvPr/>
        </p:nvGrpSpPr>
        <p:grpSpPr>
          <a:xfrm>
            <a:off x="5484543" y="5331997"/>
            <a:ext cx="1558206" cy="343738"/>
            <a:chOff x="5484543" y="5331997"/>
            <a:chExt cx="1558206" cy="343738"/>
          </a:xfrm>
        </p:grpSpPr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7874EE36-86A2-1542-92E7-FAB754323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543" y="5331997"/>
              <a:ext cx="1558206" cy="343738"/>
            </a:xfrm>
            <a:prstGeom prst="rect">
              <a:avLst/>
            </a:prstGeom>
            <a:noFill/>
            <a:ln w="1905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1000" dirty="0">
                  <a:solidFill>
                    <a:prstClr val="black"/>
                  </a:solidFill>
                  <a:latin typeface="Calibri" pitchFamily="34" charset="0"/>
                </a:rPr>
                <a:t>				</a:t>
              </a:r>
            </a:p>
          </p:txBody>
        </p:sp>
        <p:sp>
          <p:nvSpPr>
            <p:cNvPr id="67" name="Snip Single Corner Rectangle 68">
              <a:extLst>
                <a:ext uri="{FF2B5EF4-FFF2-40B4-BE49-F238E27FC236}">
                  <a16:creationId xmlns:a16="http://schemas.microsoft.com/office/drawing/2014/main" id="{AC88782E-3C31-2546-B1BB-DE318EAC9E1E}"/>
                </a:ext>
              </a:extLst>
            </p:cNvPr>
            <p:cNvSpPr/>
            <p:nvPr/>
          </p:nvSpPr>
          <p:spPr>
            <a:xfrm flipV="1">
              <a:off x="5494347" y="5332028"/>
              <a:ext cx="390340" cy="21113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68" name="Rectangle 69">
            <a:extLst>
              <a:ext uri="{FF2B5EF4-FFF2-40B4-BE49-F238E27FC236}">
                <a16:creationId xmlns:a16="http://schemas.microsoft.com/office/drawing/2014/main" id="{EDD88AA7-7A9A-7441-9D1D-5C6E5F525053}"/>
              </a:ext>
            </a:extLst>
          </p:cNvPr>
          <p:cNvSpPr/>
          <p:nvPr/>
        </p:nvSpPr>
        <p:spPr bwMode="auto">
          <a:xfrm>
            <a:off x="5484543" y="5402070"/>
            <a:ext cx="2060837" cy="6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000" dirty="0">
                <a:solidFill>
                  <a:prstClr val="black"/>
                </a:solidFill>
                <a:cs typeface="Arial" charset="0"/>
              </a:rPr>
              <a:t>opt         [</a:t>
            </a:r>
            <a:r>
              <a:rPr lang="en-US" altLang="zh-CN" sz="1000" dirty="0" err="1">
                <a:solidFill>
                  <a:prstClr val="black"/>
                </a:solidFill>
                <a:cs typeface="Arial" charset="0"/>
              </a:rPr>
              <a:t>isModuleExist</a:t>
            </a:r>
            <a:r>
              <a:rPr lang="en-US" sz="1000" dirty="0">
                <a:solidFill>
                  <a:prstClr val="black"/>
                </a:solidFill>
                <a:cs typeface="Arial" charset="0"/>
              </a:rPr>
              <a:t>]</a:t>
            </a: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DEB79A40-4568-9D4A-8638-B16D8BDA6F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1913" y="5612648"/>
            <a:ext cx="2474703" cy="282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243214-ADB2-E742-A883-5193A70C4558}"/>
              </a:ext>
            </a:extLst>
          </p:cNvPr>
          <p:cNvGrpSpPr/>
          <p:nvPr/>
        </p:nvGrpSpPr>
        <p:grpSpPr>
          <a:xfrm>
            <a:off x="1589131" y="5480663"/>
            <a:ext cx="1942783" cy="279428"/>
            <a:chOff x="3733207" y="4764669"/>
            <a:chExt cx="2162252" cy="434078"/>
          </a:xfrm>
        </p:grpSpPr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D49C7349-03EE-234F-82FF-E9491501C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207" y="4764669"/>
              <a:ext cx="2162252" cy="29512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>
              <a:no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>
                  <a:solidFill>
                    <a:prstClr val="black"/>
                  </a:solidFill>
                </a:rPr>
                <a:t>:</a:t>
              </a:r>
              <a:r>
                <a:rPr lang="en-US" altLang="zh-CN" sz="1200" dirty="0" err="1">
                  <a:solidFill>
                    <a:prstClr val="black"/>
                  </a:solidFill>
                </a:rPr>
                <a:t>RuntimeException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71" name="Rectangle 118">
              <a:extLst>
                <a:ext uri="{FF2B5EF4-FFF2-40B4-BE49-F238E27FC236}">
                  <a16:creationId xmlns:a16="http://schemas.microsoft.com/office/drawing/2014/main" id="{1A90CCBD-B50D-C24B-BB65-0A78897CAE8F}"/>
                </a:ext>
              </a:extLst>
            </p:cNvPr>
            <p:cNvSpPr/>
            <p:nvPr/>
          </p:nvSpPr>
          <p:spPr>
            <a:xfrm>
              <a:off x="4677719" y="5059793"/>
              <a:ext cx="285826" cy="138954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72" name="Line 13">
            <a:extLst>
              <a:ext uri="{FF2B5EF4-FFF2-40B4-BE49-F238E27FC236}">
                <a16:creationId xmlns:a16="http://schemas.microsoft.com/office/drawing/2014/main" id="{AE18AFBF-7032-9945-9A85-178C8F693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0623" y="5771439"/>
            <a:ext cx="3629" cy="62936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F7176A-13D7-B84E-8FE3-0D3DFC082B09}"/>
              </a:ext>
            </a:extLst>
          </p:cNvPr>
          <p:cNvSpPr/>
          <p:nvPr/>
        </p:nvSpPr>
        <p:spPr>
          <a:xfrm>
            <a:off x="3797514" y="5385528"/>
            <a:ext cx="16730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dirty="0" err="1">
                <a:solidFill>
                  <a:srgbClr val="B8CF8B"/>
                </a:solidFill>
              </a:rPr>
              <a:t>RuntimeException</a:t>
            </a:r>
            <a:r>
              <a:rPr lang="en-US" altLang="zh-CN" sz="1200" dirty="0">
                <a:solidFill>
                  <a:srgbClr val="B8CF8B"/>
                </a:solidFill>
              </a:rPr>
              <a:t>(msg)</a:t>
            </a:r>
          </a:p>
        </p:txBody>
      </p:sp>
      <p:sp>
        <p:nvSpPr>
          <p:cNvPr id="10" name="乘 9">
            <a:extLst>
              <a:ext uri="{FF2B5EF4-FFF2-40B4-BE49-F238E27FC236}">
                <a16:creationId xmlns:a16="http://schemas.microsoft.com/office/drawing/2014/main" id="{79EC611B-EDCE-E142-BFA1-14C28469E35D}"/>
              </a:ext>
            </a:extLst>
          </p:cNvPr>
          <p:cNvSpPr/>
          <p:nvPr/>
        </p:nvSpPr>
        <p:spPr>
          <a:xfrm>
            <a:off x="2440207" y="6316729"/>
            <a:ext cx="258878" cy="23647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乘 73">
            <a:extLst>
              <a:ext uri="{FF2B5EF4-FFF2-40B4-BE49-F238E27FC236}">
                <a16:creationId xmlns:a16="http://schemas.microsoft.com/office/drawing/2014/main" id="{DCE4C219-A751-A24B-A97A-9FBF8BEA033D}"/>
              </a:ext>
            </a:extLst>
          </p:cNvPr>
          <p:cNvSpPr/>
          <p:nvPr/>
        </p:nvSpPr>
        <p:spPr>
          <a:xfrm>
            <a:off x="6069479" y="6217394"/>
            <a:ext cx="258878" cy="23647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174B5-F09C-5449-9D14-490B192E328F}"/>
              </a:ext>
            </a:extLst>
          </p:cNvPr>
          <p:cNvSpPr/>
          <p:nvPr/>
        </p:nvSpPr>
        <p:spPr>
          <a:xfrm>
            <a:off x="6559979" y="5065330"/>
            <a:ext cx="9076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solidFill>
                  <a:srgbClr val="B8CF8B"/>
                </a:solidFill>
                <a:cs typeface="Arial" charset="0"/>
              </a:rPr>
              <a:t>isModuleExist</a:t>
            </a:r>
            <a:endParaRPr lang="zh-CN" altLang="en-US" sz="1000" dirty="0">
              <a:solidFill>
                <a:srgbClr val="B8CF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28" y="77710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1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0" y="286063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6" y="393631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6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5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7" y="507657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441</Words>
  <Application>Microsoft Macintosh PowerPoint</Application>
  <PresentationFormat>全屏显示(4:3)</PresentationFormat>
  <Paragraphs>161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演示文稿</vt:lpstr>
      <vt:lpstr>Class diagrams [example] </vt:lpstr>
      <vt:lpstr>Object diagrams</vt:lpstr>
      <vt:lpstr>Sequence diagrams of ‘add to semester’</vt:lpstr>
      <vt:lpstr>Sequence diagrams</vt:lpstr>
      <vt:lpstr>Sequence diagrams [example]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CAI VINCENT</cp:lastModifiedBy>
  <cp:revision>36</cp:revision>
  <cp:lastPrinted>2019-08-28T11:43:39Z</cp:lastPrinted>
  <dcterms:created xsi:type="dcterms:W3CDTF">2006-08-16T00:00:00Z</dcterms:created>
  <dcterms:modified xsi:type="dcterms:W3CDTF">2020-04-09T03:05:22Z</dcterms:modified>
</cp:coreProperties>
</file>