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0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8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28768" y="839832"/>
            <a:ext cx="10115" cy="390433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914632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3890" y="1120110"/>
            <a:ext cx="225619" cy="3348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822622" y="2211422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EditCommand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1536671"/>
            <a:ext cx="8589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823868" y="1297145"/>
            <a:ext cx="1747815" cy="1219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061453" y="3443284"/>
            <a:ext cx="158451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getItem</a:t>
            </a:r>
            <a:r>
              <a:rPr lang="en-US" sz="1500" i="1" dirty="0"/>
              <a:t>(index)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194466" y="2531036"/>
            <a:ext cx="1628156" cy="7946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808004" y="1719683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2418778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EditCommand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5593778" y="2795355"/>
            <a:ext cx="11119" cy="283550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863760" y="2095125"/>
            <a:ext cx="2040971" cy="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920055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474656" y="3465195"/>
            <a:ext cx="321233" cy="17164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972" y="2511504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197507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BAE2EE-0C6F-40C9-9F83-C6E45146189B}"/>
              </a:ext>
            </a:extLst>
          </p:cNvPr>
          <p:cNvSpPr/>
          <p:nvPr/>
        </p:nvSpPr>
        <p:spPr>
          <a:xfrm>
            <a:off x="2888219" y="2097347"/>
            <a:ext cx="286905" cy="893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317" y="3457250"/>
            <a:ext cx="4588585" cy="794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1997" y="3766449"/>
            <a:ext cx="1970403" cy="11401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259" y="2225671"/>
            <a:ext cx="2129261" cy="3290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EditCommand</a:t>
            </a:r>
            <a:r>
              <a:rPr lang="en-US" sz="1500" i="1" dirty="0"/>
              <a:t>()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2246" y="2972051"/>
            <a:ext cx="2016629" cy="7945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078093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082587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217462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7642" y="3139118"/>
            <a:ext cx="43793" cy="347887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397DF1-A503-43B8-9D46-710440F45D61}"/>
              </a:ext>
            </a:extLst>
          </p:cNvPr>
          <p:cNvSpPr/>
          <p:nvPr/>
        </p:nvSpPr>
        <p:spPr>
          <a:xfrm>
            <a:off x="7749639" y="3766447"/>
            <a:ext cx="251361" cy="18644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459408" y="5597682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452818" y="5602176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:a16="http://schemas.microsoft.com/office/drawing/2014/main" id="{A935255C-2F87-41E9-BCE8-F6798CB9DB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06643" y="4042808"/>
            <a:ext cx="1936888" cy="11401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25EFBC-FB4D-46DF-B4EA-F7E0A817AE44}"/>
              </a:ext>
            </a:extLst>
          </p:cNvPr>
          <p:cNvSpPr/>
          <p:nvPr/>
        </p:nvSpPr>
        <p:spPr>
          <a:xfrm>
            <a:off x="5181600" y="4330145"/>
            <a:ext cx="3358510" cy="6776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: Top Corners One Rounded and One Snipped 7">
            <a:extLst>
              <a:ext uri="{FF2B5EF4-FFF2-40B4-BE49-F238E27FC236}">
                <a16:creationId xmlns:a16="http://schemas.microsoft.com/office/drawing/2014/main" id="{F3B05C46-E695-464D-8021-60759768F5BC}"/>
              </a:ext>
            </a:extLst>
          </p:cNvPr>
          <p:cNvSpPr/>
          <p:nvPr/>
        </p:nvSpPr>
        <p:spPr>
          <a:xfrm rot="10800000" flipH="1">
            <a:off x="5181601" y="4330373"/>
            <a:ext cx="838200" cy="287534"/>
          </a:xfrm>
          <a:prstGeom prst="snip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CE0C6-0A24-47B5-A92B-EE9386BB611C}"/>
              </a:ext>
            </a:extLst>
          </p:cNvPr>
          <p:cNvSpPr txBox="1"/>
          <p:nvPr/>
        </p:nvSpPr>
        <p:spPr>
          <a:xfrm>
            <a:off x="5359819" y="4293697"/>
            <a:ext cx="522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ref</a:t>
            </a:r>
          </a:p>
          <a:p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AD932-7109-4FDC-ACCC-EE3AAA127E97}"/>
              </a:ext>
            </a:extLst>
          </p:cNvPr>
          <p:cNvSpPr txBox="1"/>
          <p:nvPr/>
        </p:nvSpPr>
        <p:spPr>
          <a:xfrm>
            <a:off x="6050831" y="4468542"/>
            <a:ext cx="197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update item values</a:t>
            </a: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0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53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BBE8A793-65D6-4ACE-B52F-1373A0829250}"/>
              </a:ext>
            </a:extLst>
          </p:cNvPr>
          <p:cNvGrpSpPr/>
          <p:nvPr/>
        </p:nvGrpSpPr>
        <p:grpSpPr>
          <a:xfrm>
            <a:off x="398286" y="343957"/>
            <a:ext cx="8593314" cy="6056843"/>
            <a:chOff x="4975006" y="4278451"/>
            <a:chExt cx="3358510" cy="677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203D4A-2D34-49C2-9226-15C6FCA45B63}"/>
                </a:ext>
              </a:extLst>
            </p:cNvPr>
            <p:cNvSpPr/>
            <p:nvPr/>
          </p:nvSpPr>
          <p:spPr>
            <a:xfrm>
              <a:off x="4975006" y="4278451"/>
              <a:ext cx="3358510" cy="6776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: Top Corners One Rounded and One Snipped 23">
              <a:extLst>
                <a:ext uri="{FF2B5EF4-FFF2-40B4-BE49-F238E27FC236}">
                  <a16:creationId xmlns:a16="http://schemas.microsoft.com/office/drawing/2014/main" id="{DBCE37C5-51AD-4566-9F6C-7F4F608DB88F}"/>
                </a:ext>
              </a:extLst>
            </p:cNvPr>
            <p:cNvSpPr/>
            <p:nvPr/>
          </p:nvSpPr>
          <p:spPr>
            <a:xfrm rot="10800000" flipH="1">
              <a:off x="4975006" y="4279487"/>
              <a:ext cx="1154708" cy="51042"/>
            </a:xfrm>
            <a:prstGeom prst="snipRound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B804CF-AA68-4F3B-BD90-D535159AD470}"/>
                </a:ext>
              </a:extLst>
            </p:cNvPr>
            <p:cNvSpPr txBox="1"/>
            <p:nvPr/>
          </p:nvSpPr>
          <p:spPr>
            <a:xfrm>
              <a:off x="5038910" y="4283115"/>
              <a:ext cx="2106917" cy="72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err="1"/>
                <a:t>sd</a:t>
              </a:r>
              <a:r>
                <a:rPr lang="en-SG" dirty="0"/>
                <a:t> update item values</a:t>
              </a:r>
            </a:p>
            <a:p>
              <a:endParaRPr lang="en-SG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588D29-DD48-4AF8-A343-B14AA7870230}"/>
              </a:ext>
            </a:extLst>
          </p:cNvPr>
          <p:cNvGrpSpPr/>
          <p:nvPr/>
        </p:nvGrpSpPr>
        <p:grpSpPr>
          <a:xfrm>
            <a:off x="547026" y="2187956"/>
            <a:ext cx="8049947" cy="3265943"/>
            <a:chOff x="5749091" y="777100"/>
            <a:chExt cx="3226030" cy="1895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6CE9B5-3573-4580-A879-C9F3E93DA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7331" y="785959"/>
              <a:ext cx="3193076" cy="1886314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defTabSz="872733"/>
              <a:r>
                <a:rPr lang="en-US" sz="2000" dirty="0">
                  <a:solidFill>
                    <a:prstClr val="black"/>
                  </a:solidFill>
                  <a:latin typeface="Calibri" pitchFamily="34" charset="0"/>
                </a:rPr>
                <a:t>					</a:t>
              </a:r>
            </a:p>
          </p:txBody>
        </p:sp>
        <p:sp>
          <p:nvSpPr>
            <p:cNvPr id="6" name="Snip Single Corner Rectangle 47">
              <a:extLst>
                <a:ext uri="{FF2B5EF4-FFF2-40B4-BE49-F238E27FC236}">
                  <a16:creationId xmlns:a16="http://schemas.microsoft.com/office/drawing/2014/main" id="{572705D4-F985-4EBA-A558-1FCA07ADA7EF}"/>
                </a:ext>
              </a:extLst>
            </p:cNvPr>
            <p:cNvSpPr/>
            <p:nvPr/>
          </p:nvSpPr>
          <p:spPr>
            <a:xfrm flipV="1">
              <a:off x="5757328" y="777100"/>
              <a:ext cx="467040" cy="337002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31D150-3443-48D8-B73B-7B3D8C694B6D}"/>
                </a:ext>
              </a:extLst>
            </p:cNvPr>
            <p:cNvSpPr/>
            <p:nvPr/>
          </p:nvSpPr>
          <p:spPr bwMode="auto">
            <a:xfrm>
              <a:off x="5782045" y="785959"/>
              <a:ext cx="3193076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2000" dirty="0">
                  <a:solidFill>
                    <a:schemeClr val="tx2"/>
                  </a:solidFill>
                  <a:cs typeface="Arial" charset="0"/>
                </a:rPr>
                <a:t>alt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C673B2D-EE5B-43CD-89AB-D8F5F620B9EB}"/>
                </a:ext>
              </a:extLst>
            </p:cNvPr>
            <p:cNvCxnSpPr/>
            <p:nvPr/>
          </p:nvCxnSpPr>
          <p:spPr>
            <a:xfrm>
              <a:off x="5757329" y="1402758"/>
              <a:ext cx="3193078" cy="1126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46584F-EFCD-43B9-81A9-4C708924E928}"/>
                </a:ext>
              </a:extLst>
            </p:cNvPr>
            <p:cNvSpPr/>
            <p:nvPr/>
          </p:nvSpPr>
          <p:spPr bwMode="auto">
            <a:xfrm>
              <a:off x="6779951" y="2007304"/>
              <a:ext cx="973777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endParaRPr lang="en-US" sz="2000" dirty="0">
                <a:solidFill>
                  <a:prstClr val="black"/>
                </a:solidFill>
                <a:cs typeface="Arial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93A019-A8C1-497C-A68F-1DD29FE262A2}"/>
                </a:ext>
              </a:extLst>
            </p:cNvPr>
            <p:cNvCxnSpPr/>
            <p:nvPr/>
          </p:nvCxnSpPr>
          <p:spPr>
            <a:xfrm>
              <a:off x="5749091" y="2012361"/>
              <a:ext cx="3193078" cy="1126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Line 13">
            <a:extLst>
              <a:ext uri="{FF2B5EF4-FFF2-40B4-BE49-F238E27FC236}">
                <a16:creationId xmlns:a16="http://schemas.microsoft.com/office/drawing/2014/main" id="{EC77E5E0-D7C3-480F-80FD-98E0162B6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6416" y="1840639"/>
            <a:ext cx="64330" cy="370255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Text Box 11">
            <a:extLst>
              <a:ext uri="{FF2B5EF4-FFF2-40B4-BE49-F238E27FC236}">
                <a16:creationId xmlns:a16="http://schemas.microsoft.com/office/drawing/2014/main" id="{F350A90B-2524-431E-9BB6-4DCABEA57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240475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12096A-D0A6-4CD4-BD61-C3591623DE8C}"/>
              </a:ext>
            </a:extLst>
          </p:cNvPr>
          <p:cNvSpPr/>
          <p:nvPr/>
        </p:nvSpPr>
        <p:spPr>
          <a:xfrm>
            <a:off x="6191474" y="2695524"/>
            <a:ext cx="274415" cy="4362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A5DB6C-35AD-4C72-97DB-423262DB1DB1}"/>
              </a:ext>
            </a:extLst>
          </p:cNvPr>
          <p:cNvGrpSpPr/>
          <p:nvPr/>
        </p:nvGrpSpPr>
        <p:grpSpPr>
          <a:xfrm>
            <a:off x="3035985" y="5841472"/>
            <a:ext cx="271548" cy="289972"/>
            <a:chOff x="5463902" y="5589295"/>
            <a:chExt cx="271548" cy="28997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4C2048-56A3-48D9-8D92-E38D5B486A65}"/>
                </a:ext>
              </a:extLst>
            </p:cNvPr>
            <p:cNvCxnSpPr/>
            <p:nvPr/>
          </p:nvCxnSpPr>
          <p:spPr>
            <a:xfrm rot="16200000" flipV="1">
              <a:off x="5459408" y="5597682"/>
              <a:ext cx="284430" cy="26765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1D5667C-4263-4BF8-9723-69BE4A493435}"/>
                </a:ext>
              </a:extLst>
            </p:cNvPr>
            <p:cNvCxnSpPr/>
            <p:nvPr/>
          </p:nvCxnSpPr>
          <p:spPr>
            <a:xfrm rot="5400000">
              <a:off x="5452818" y="5602176"/>
              <a:ext cx="288175" cy="26600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>
            <a:extLst>
              <a:ext uri="{FF2B5EF4-FFF2-40B4-BE49-F238E27FC236}">
                <a16:creationId xmlns:a16="http://schemas.microsoft.com/office/drawing/2014/main" id="{AAE666CC-3E76-4E07-8A34-F2AE0B1AFB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5132" y="1712978"/>
            <a:ext cx="1" cy="42306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5EB37C-CE1B-405D-9A2B-26D8A9DD695D}"/>
              </a:ext>
            </a:extLst>
          </p:cNvPr>
          <p:cNvSpPr/>
          <p:nvPr/>
        </p:nvSpPr>
        <p:spPr>
          <a:xfrm>
            <a:off x="2987905" y="1957719"/>
            <a:ext cx="321233" cy="3741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141246BE-9560-4E72-8333-64CB99449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133" y="1184274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EditCommand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30E854-3A68-4C72-AF0D-9B722C621FE1}"/>
              </a:ext>
            </a:extLst>
          </p:cNvPr>
          <p:cNvSpPr/>
          <p:nvPr/>
        </p:nvSpPr>
        <p:spPr bwMode="auto">
          <a:xfrm>
            <a:off x="3550033" y="2246216"/>
            <a:ext cx="2458083" cy="388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dirty="0">
                <a:solidFill>
                  <a:schemeClr val="tx2"/>
                </a:solidFill>
                <a:cs typeface="Arial" charset="0"/>
              </a:rPr>
              <a:t> [description not empty]</a:t>
            </a:r>
          </a:p>
        </p:txBody>
      </p:sp>
      <p:sp>
        <p:nvSpPr>
          <p:cNvPr id="40" name="Line 15">
            <a:extLst>
              <a:ext uri="{FF2B5EF4-FFF2-40B4-BE49-F238E27FC236}">
                <a16:creationId xmlns:a16="http://schemas.microsoft.com/office/drawing/2014/main" id="{2113AA2F-772F-484C-ABB4-B01DB3F5A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4875" y="2744114"/>
            <a:ext cx="2896599" cy="6326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F22481-18D4-4904-B2DE-FC46BCFC360D}"/>
              </a:ext>
            </a:extLst>
          </p:cNvPr>
          <p:cNvSpPr/>
          <p:nvPr/>
        </p:nvSpPr>
        <p:spPr bwMode="auto">
          <a:xfrm>
            <a:off x="3826138" y="2747850"/>
            <a:ext cx="2458083" cy="388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dirty="0">
                <a:solidFill>
                  <a:schemeClr val="tx2"/>
                </a:solidFill>
                <a:cs typeface="Arial" charset="0"/>
              </a:rPr>
              <a:t>setDescription()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DF0A01E-6702-461B-B236-D72742200ACF}"/>
              </a:ext>
            </a:extLst>
          </p:cNvPr>
          <p:cNvSpPr/>
          <p:nvPr/>
        </p:nvSpPr>
        <p:spPr>
          <a:xfrm>
            <a:off x="6191473" y="3693377"/>
            <a:ext cx="274415" cy="4976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EA0892-5D41-46E1-8180-3FC3949BAC68}"/>
              </a:ext>
            </a:extLst>
          </p:cNvPr>
          <p:cNvSpPr/>
          <p:nvPr/>
        </p:nvSpPr>
        <p:spPr bwMode="auto">
          <a:xfrm>
            <a:off x="3826138" y="3321700"/>
            <a:ext cx="1933181" cy="388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dirty="0">
                <a:solidFill>
                  <a:schemeClr val="tx2"/>
                </a:solidFill>
                <a:cs typeface="Arial" charset="0"/>
              </a:rPr>
              <a:t> [price not empty]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5199CF-4E61-4779-8CB7-E8341978BDF8}"/>
              </a:ext>
            </a:extLst>
          </p:cNvPr>
          <p:cNvSpPr/>
          <p:nvPr/>
        </p:nvSpPr>
        <p:spPr bwMode="auto">
          <a:xfrm>
            <a:off x="4145733" y="3820928"/>
            <a:ext cx="1146949" cy="388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dirty="0" err="1">
                <a:solidFill>
                  <a:schemeClr val="tx2"/>
                </a:solidFill>
                <a:cs typeface="Arial" charset="0"/>
              </a:rPr>
              <a:t>setPrice</a:t>
            </a:r>
            <a:r>
              <a:rPr lang="en-US" dirty="0">
                <a:solidFill>
                  <a:schemeClr val="tx2"/>
                </a:solidFill>
                <a:cs typeface="Arial" charset="0"/>
              </a:rPr>
              <a:t>()</a:t>
            </a: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55E69142-BBD3-42FA-8DBA-A5033A4FC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4875" y="3719414"/>
            <a:ext cx="2879199" cy="14386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A35E22-9B0A-4C94-B44C-5CCE8ACA5C7A}"/>
              </a:ext>
            </a:extLst>
          </p:cNvPr>
          <p:cNvSpPr/>
          <p:nvPr/>
        </p:nvSpPr>
        <p:spPr>
          <a:xfrm>
            <a:off x="6186134" y="4821555"/>
            <a:ext cx="274415" cy="4362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30C766C-4E9F-474F-B048-5B8F0A28F462}"/>
              </a:ext>
            </a:extLst>
          </p:cNvPr>
          <p:cNvSpPr/>
          <p:nvPr/>
        </p:nvSpPr>
        <p:spPr bwMode="auto">
          <a:xfrm>
            <a:off x="3883315" y="4367204"/>
            <a:ext cx="2206142" cy="388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dirty="0">
                <a:solidFill>
                  <a:schemeClr val="tx2"/>
                </a:solidFill>
                <a:cs typeface="Arial" charset="0"/>
              </a:rPr>
              <a:t> [quantity not empty]</a:t>
            </a:r>
          </a:p>
        </p:txBody>
      </p:sp>
      <p:sp>
        <p:nvSpPr>
          <p:cNvPr id="49" name="Line 15">
            <a:extLst>
              <a:ext uri="{FF2B5EF4-FFF2-40B4-BE49-F238E27FC236}">
                <a16:creationId xmlns:a16="http://schemas.microsoft.com/office/drawing/2014/main" id="{3C613B07-D704-485B-AF65-3DC57DECFE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9138" y="4807189"/>
            <a:ext cx="2874744" cy="878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BBAE77-687C-45A3-A251-FDBEA3226833}"/>
              </a:ext>
            </a:extLst>
          </p:cNvPr>
          <p:cNvSpPr/>
          <p:nvPr/>
        </p:nvSpPr>
        <p:spPr bwMode="auto">
          <a:xfrm>
            <a:off x="4415651" y="4795093"/>
            <a:ext cx="1424469" cy="388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dirty="0" err="1">
                <a:solidFill>
                  <a:schemeClr val="tx2"/>
                </a:solidFill>
                <a:cs typeface="Arial" charset="0"/>
              </a:rPr>
              <a:t>setQuantity</a:t>
            </a:r>
            <a:r>
              <a:rPr lang="en-US" dirty="0">
                <a:solidFill>
                  <a:schemeClr val="tx2"/>
                </a:solidFill>
                <a:cs typeface="Arial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037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1" grpId="0" animBg="1"/>
      <p:bldP spid="32" grpId="0" animBg="1"/>
      <p:bldP spid="36" grpId="0" animBg="1"/>
      <p:bldP spid="30" grpId="0" animBg="1"/>
      <p:bldP spid="29" grpId="0" animBg="1"/>
      <p:bldP spid="40" grpId="0" animBg="1"/>
      <p:bldP spid="40" grpId="1" animBg="1"/>
      <p:bldP spid="43" grpId="0" animBg="1"/>
      <p:bldP spid="46" grpId="0" animBg="1"/>
      <p:bldP spid="46" grpId="1" animBg="1"/>
      <p:bldP spid="47" grpId="0" animBg="1"/>
      <p:bldP spid="49" grpId="0" animBg="1"/>
      <p:bldP spid="49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71</Words>
  <Application>Microsoft Office PowerPoint</Application>
  <PresentationFormat>On-screen Show (4:3)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36</cp:revision>
  <cp:lastPrinted>2019-08-28T11:43:39Z</cp:lastPrinted>
  <dcterms:created xsi:type="dcterms:W3CDTF">2006-08-16T00:00:00Z</dcterms:created>
  <dcterms:modified xsi:type="dcterms:W3CDTF">2020-03-22T18:32:05Z</dcterms:modified>
</cp:coreProperties>
</file>