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1DA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B988-12B5-471B-AAC1-7C11AFA0B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09B79-4AEB-4EA8-A183-DAA3D87E3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80DC-675A-4CCF-A99A-FF0D01A8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0C40-431E-457B-99E4-F25A8DB4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0176-971E-4867-AD82-348301B9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8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E119-0198-4F2E-9DC5-815935AB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FD31-F7BE-4D75-9A49-A288B6C45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E7FE-1B62-42FA-93DA-51A74C46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3017-730A-4134-B66D-6ECD4AA4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E55E7-A33E-43F1-8C9A-2E27E8DF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84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2AB9A-19FF-4614-941E-28F95699F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F6EF7-82C0-40DC-BC3B-0A16BAA6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FC88-EB8A-42AE-B0B0-FB39FA6D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F0254-8B54-497E-AB86-25C59737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C1B0-83C7-4C26-8254-D7F4E088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6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2FD8-F23E-45F4-B78E-86B387F5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1E8E-5DF1-49FE-8CEA-1AC56939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3C79-1716-4165-90D6-510C658A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5DF1-25FD-4355-8DB5-F9DD759E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20D5-9341-4228-880D-7DD86A0E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693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F180-37E1-4D1A-B24C-11261B8D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4EC9C-4A42-49E6-98E0-73D10124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FDF2-CBCB-416C-BF69-D4DBAD28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BC731-A7F6-46C9-860A-FFE500D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2FC90-73F0-46E6-AA7C-519BCFEC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74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BE7-7228-4087-A0C4-450BC3AA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7465-04AE-47FB-BCE2-196B7D7C9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12F31-DD29-4813-964A-F973310D0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89E06-F9D1-4184-AD15-8C2B5447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2462-C9BE-49C7-8853-C511924E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0824A-6E35-4B52-B16B-3F78F2C4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291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CEA8-29A6-43CC-BE5E-CB993109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04910-E387-402E-8222-CAD07CE5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289D2-E50A-4400-B126-5C8D22E30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5BBD9-38CA-43F9-938B-875BAABAE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48DE0-5FBD-4C37-8873-4933CDD2B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2A5AC-9D8F-4DDF-B7D4-3E191637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4626E-4801-49BA-A139-898AB308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E31F7-398E-4212-A7A5-7A8DCD62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205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78DC-5694-46D4-ABCB-9236EB22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E2DAC-F5C1-41CF-8315-B274F5AE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FA306-CE29-4BAE-90F8-A114CA02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13B77-C2E7-4592-ACAA-FEA72CFB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42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473C5-30B3-4AE4-A743-A41E5752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BB47-2E57-4CBE-8AC8-0C386AA4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04F1-6C8A-4236-92A4-C4AF2C5E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8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1811-48EB-4764-BB09-1D3F0519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E6F0-994E-4F5A-80AC-ED025F07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5CC69-0462-4EB5-A5C8-71169AC94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D3AED-6071-4CA1-B8A9-208DCBB0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83AA-E86E-426C-9116-379C3742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122E-1576-44B6-8BA0-90A8000E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07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72D7-AA6C-400E-8771-7594433D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AAF31-9B57-4501-BC78-3DE9CE7C6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977E5-F517-45D5-A66A-1EEA43F4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73116-3517-4EAE-9FD3-90C2CE5E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1ABC-3D1D-4F1C-9817-AA7B8A32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A9CC8-E0A4-4B3E-8EBD-4045A013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26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42FA0-6D8E-414B-A036-3ABE93DC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214A-042D-49DE-ADA5-343379AB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BCF9-89E8-4E9E-A7D0-3B2D88FD3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1CAC-3318-4498-9BF9-6151DB04C0E7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0CB39-69B4-49F9-9383-B2DA6D1A5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DD01-F1D2-499D-80B9-8ECC2C7B9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2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3">
            <a:extLst>
              <a:ext uri="{FF2B5EF4-FFF2-40B4-BE49-F238E27FC236}">
                <a16:creationId xmlns:a16="http://schemas.microsoft.com/office/drawing/2014/main" id="{FB129375-0F38-48FB-9FDC-F0210852B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8991" y="3162300"/>
            <a:ext cx="9191" cy="2875224"/>
          </a:xfrm>
          <a:prstGeom prst="line">
            <a:avLst/>
          </a:prstGeom>
          <a:noFill/>
          <a:ln w="25400" cap="flat" cmpd="sng" algn="ctr">
            <a:solidFill>
              <a:srgbClr val="EEECE1">
                <a:lumMod val="50000"/>
              </a:srgbClr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Line 13">
            <a:extLst>
              <a:ext uri="{FF2B5EF4-FFF2-40B4-BE49-F238E27FC236}">
                <a16:creationId xmlns:a16="http://schemas.microsoft.com/office/drawing/2014/main" id="{84F8CB40-774A-499F-A6E4-87E01BBE82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5307" y="2903703"/>
            <a:ext cx="19587" cy="3031613"/>
          </a:xfrm>
          <a:prstGeom prst="line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CA9278-ADBB-4999-8AF5-10877D7F98BF}"/>
              </a:ext>
            </a:extLst>
          </p:cNvPr>
          <p:cNvSpPr/>
          <p:nvPr/>
        </p:nvSpPr>
        <p:spPr>
          <a:xfrm>
            <a:off x="6809045" y="4155755"/>
            <a:ext cx="3380529" cy="57101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item value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E9D4C0B2-2080-4DEA-8A65-8E92A1205A04}"/>
              </a:ext>
            </a:extLst>
          </p:cNvPr>
          <p:cNvSpPr/>
          <p:nvPr/>
        </p:nvSpPr>
        <p:spPr>
          <a:xfrm rot="10800000" flipH="1">
            <a:off x="6828415" y="4155755"/>
            <a:ext cx="885621" cy="285313"/>
          </a:xfrm>
          <a:prstGeom prst="snip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2235427-FF76-4FE2-85EF-0A8E8B3E0AAB}"/>
              </a:ext>
            </a:extLst>
          </p:cNvPr>
          <p:cNvGrpSpPr/>
          <p:nvPr/>
        </p:nvGrpSpPr>
        <p:grpSpPr>
          <a:xfrm>
            <a:off x="2421715" y="1328183"/>
            <a:ext cx="5173025" cy="3314811"/>
            <a:chOff x="744763" y="914632"/>
            <a:chExt cx="5139330" cy="3933812"/>
          </a:xfrm>
        </p:grpSpPr>
        <p:sp>
          <p:nvSpPr>
            <p:cNvPr id="89" name="Text Box 11">
              <a:extLst>
                <a:ext uri="{FF2B5EF4-FFF2-40B4-BE49-F238E27FC236}">
                  <a16:creationId xmlns:a16="http://schemas.microsoft.com/office/drawing/2014/main" id="{A001CC98-E922-464C-A40C-1C164D8B3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683" y="914632"/>
              <a:ext cx="967275" cy="600164"/>
            </a:xfrm>
            <a:prstGeom prst="rect">
              <a:avLst/>
            </a:prstGeom>
            <a:solidFill>
              <a:srgbClr val="CCC1DA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tIns="182880" bIns="182880">
              <a:spAutoFit/>
            </a:bodyPr>
            <a:lstStyle/>
            <a:p>
              <a:pPr algn="ctr"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dirty="0">
                  <a:solidFill>
                    <a:prstClr val="black"/>
                  </a:solidFill>
                </a:rPr>
                <a:t>:Parser</a:t>
              </a:r>
            </a:p>
          </p:txBody>
        </p:sp>
        <p:sp>
          <p:nvSpPr>
            <p:cNvPr id="93" name="Line 15">
              <a:extLst>
                <a:ext uri="{FF2B5EF4-FFF2-40B4-BE49-F238E27FC236}">
                  <a16:creationId xmlns:a16="http://schemas.microsoft.com/office/drawing/2014/main" id="{7FD9E092-08F4-4EBA-A542-5CC42DDEC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763" y="1297144"/>
              <a:ext cx="1826920" cy="982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96" name="Text Box 25">
              <a:extLst>
                <a:ext uri="{FF2B5EF4-FFF2-40B4-BE49-F238E27FC236}">
                  <a16:creationId xmlns:a16="http://schemas.microsoft.com/office/drawing/2014/main" id="{BED58ABE-E89B-473F-AB37-AFA4F17B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004" y="1719683"/>
              <a:ext cx="2500554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parseCommand</a:t>
              </a:r>
              <a:r>
                <a:rPr lang="en-US" sz="1500" i="1" dirty="0"/>
                <a:t>(</a:t>
              </a:r>
              <a:r>
                <a:rPr lang="en-US" sz="1500" i="1" dirty="0" err="1"/>
                <a:t>userInput</a:t>
              </a:r>
              <a:r>
                <a:rPr lang="en-US" sz="1500" i="1" dirty="0"/>
                <a:t>)</a:t>
              </a:r>
            </a:p>
          </p:txBody>
        </p:sp>
        <p:sp>
          <p:nvSpPr>
            <p:cNvPr id="97" name="Text Box 25">
              <a:extLst>
                <a:ext uri="{FF2B5EF4-FFF2-40B4-BE49-F238E27FC236}">
                  <a16:creationId xmlns:a16="http://schemas.microsoft.com/office/drawing/2014/main" id="{8618B9A5-ED43-4715-A830-F0A548870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943" y="2367812"/>
              <a:ext cx="1710047" cy="6574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return reference to </a:t>
              </a:r>
              <a:r>
                <a:rPr lang="en-US" sz="1500" i="1" dirty="0" err="1"/>
                <a:t>AddCommand</a:t>
              </a:r>
              <a:endParaRPr lang="en-US" sz="1500" i="1" dirty="0"/>
            </a:p>
          </p:txBody>
        </p:sp>
        <p:sp>
          <p:nvSpPr>
            <p:cNvPr id="99" name="Line 15">
              <a:extLst>
                <a:ext uri="{FF2B5EF4-FFF2-40B4-BE49-F238E27FC236}">
                  <a16:creationId xmlns:a16="http://schemas.microsoft.com/office/drawing/2014/main" id="{1840AD29-2003-4CB8-A94D-FA1C0F9E8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763" y="2085683"/>
              <a:ext cx="2294537" cy="2194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00" name="Text Box 25">
              <a:extLst>
                <a:ext uri="{FF2B5EF4-FFF2-40B4-BE49-F238E27FC236}">
                  <a16:creationId xmlns:a16="http://schemas.microsoft.com/office/drawing/2014/main" id="{FCFCE716-A4AA-4FF9-9DA7-D24C69AE2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846" y="920055"/>
              <a:ext cx="1182981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Parser()</a:t>
              </a:r>
            </a:p>
          </p:txBody>
        </p:sp>
        <p:sp>
          <p:nvSpPr>
            <p:cNvPr id="107" name="Text Box 25">
              <a:extLst>
                <a:ext uri="{FF2B5EF4-FFF2-40B4-BE49-F238E27FC236}">
                  <a16:creationId xmlns:a16="http://schemas.microsoft.com/office/drawing/2014/main" id="{28B6B24A-E52B-4C95-8DD0-E26DCA48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676" y="2055978"/>
              <a:ext cx="2129261" cy="3835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AddCommand</a:t>
              </a:r>
              <a:r>
                <a:rPr lang="en-US" sz="1500" i="1" dirty="0"/>
                <a:t>()</a:t>
              </a:r>
            </a:p>
          </p:txBody>
        </p:sp>
        <p:sp>
          <p:nvSpPr>
            <p:cNvPr id="111" name="Text Box 25">
              <a:extLst>
                <a:ext uri="{FF2B5EF4-FFF2-40B4-BE49-F238E27FC236}">
                  <a16:creationId xmlns:a16="http://schemas.microsoft.com/office/drawing/2014/main" id="{5531FE3F-52BC-4951-9A5E-C39CDEDE3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306" y="3091248"/>
              <a:ext cx="886908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execute()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D8E6BB-3761-47C8-9261-1DECC63A9393}"/>
                </a:ext>
              </a:extLst>
            </p:cNvPr>
            <p:cNvSpPr txBox="1"/>
            <p:nvPr/>
          </p:nvSpPr>
          <p:spPr>
            <a:xfrm>
              <a:off x="5361835" y="4202113"/>
              <a:ext cx="52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ref</a:t>
              </a:r>
            </a:p>
            <a:p>
              <a:endParaRPr lang="en-SG" dirty="0"/>
            </a:p>
          </p:txBody>
        </p:sp>
      </p:grpSp>
      <p:sp>
        <p:nvSpPr>
          <p:cNvPr id="37" name="Text Box 11">
            <a:extLst>
              <a:ext uri="{FF2B5EF4-FFF2-40B4-BE49-F238E27FC236}">
                <a16:creationId xmlns:a16="http://schemas.microsoft.com/office/drawing/2014/main" id="{54118027-4A8E-421B-BAE3-D7C628849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339" y="2279952"/>
            <a:ext cx="1607121" cy="60016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182880" bIns="182880">
            <a:spAutoFit/>
          </a:bodyPr>
          <a:lstStyle/>
          <a:p>
            <a:pPr marL="0" marR="0" lvl="0" indent="0" algn="ctr" defTabSz="872733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lang="en-US" sz="1500" kern="0" dirty="0">
                <a:solidFill>
                  <a:prstClr val="black"/>
                </a:solidFill>
                <a:latin typeface="Calibri"/>
              </a:rPr>
              <a:t>Add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Command</a:t>
            </a: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043404F8-7B88-4F8D-9CFD-8AC4A4F2E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376" y="2666857"/>
            <a:ext cx="1687391" cy="505726"/>
          </a:xfrm>
          <a:prstGeom prst="rect">
            <a:avLst/>
          </a:prstGeom>
          <a:solidFill>
            <a:srgbClr val="EEECE1">
              <a:lumMod val="75000"/>
            </a:srgbClr>
          </a:solidFill>
          <a:ln w="19050" cap="flat" cmpd="sng" algn="ctr">
            <a:solidFill>
              <a:srgbClr val="EEECE1">
                <a:lumMod val="50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182880" bIns="182880">
            <a:spAutoFit/>
          </a:bodyPr>
          <a:lstStyle/>
          <a:p>
            <a:pPr marL="0" marR="0" lvl="0" indent="0" algn="ctr" defTabSz="872733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items:ShoppingList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D0F61AED-B849-4DC8-A7C5-65593EB08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908" y="1184711"/>
            <a:ext cx="15362" cy="5131868"/>
          </a:xfrm>
          <a:prstGeom prst="line">
            <a:avLst/>
          </a:prstGeom>
          <a:noFill/>
          <a:ln w="25400" cap="flat" cmpd="sng" algn="ctr">
            <a:solidFill>
              <a:srgbClr val="C0504D">
                <a:lumMod val="60000"/>
                <a:lumOff val="40000"/>
              </a:srgbClr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ine 13">
            <a:extLst>
              <a:ext uri="{FF2B5EF4-FFF2-40B4-BE49-F238E27FC236}">
                <a16:creationId xmlns:a16="http://schemas.microsoft.com/office/drawing/2014/main" id="{6C770B5C-0777-458D-82AA-2C9A24C3F4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2653" y="1870004"/>
            <a:ext cx="8645" cy="1340586"/>
          </a:xfrm>
          <a:prstGeom prst="line">
            <a:avLst/>
          </a:prstGeom>
          <a:noFill/>
          <a:ln w="25400" cap="flat" cmpd="sng" algn="ctr">
            <a:solidFill>
              <a:srgbClr val="8064A2">
                <a:lumMod val="75000"/>
              </a:srgbClr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89DF2C-E671-4C9E-ACAD-FB6369AFA448}"/>
              </a:ext>
            </a:extLst>
          </p:cNvPr>
          <p:cNvCxnSpPr/>
          <p:nvPr/>
        </p:nvCxnSpPr>
        <p:spPr>
          <a:xfrm rot="16200000" flipV="1">
            <a:off x="4600017" y="3147872"/>
            <a:ext cx="239674" cy="269410"/>
          </a:xfrm>
          <a:prstGeom prst="line">
            <a:avLst/>
          </a:prstGeom>
          <a:noFill/>
          <a:ln w="1905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3D6EDE-DC66-4EB4-BF74-DEFD29D3B656}"/>
              </a:ext>
            </a:extLst>
          </p:cNvPr>
          <p:cNvCxnSpPr/>
          <p:nvPr/>
        </p:nvCxnSpPr>
        <p:spPr>
          <a:xfrm rot="5400000">
            <a:off x="4593691" y="3151794"/>
            <a:ext cx="242830" cy="267751"/>
          </a:xfrm>
          <a:prstGeom prst="line">
            <a:avLst/>
          </a:prstGeom>
          <a:noFill/>
          <a:ln w="1905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</p:cxnSp>
      <p:sp>
        <p:nvSpPr>
          <p:cNvPr id="43" name="Line 16">
            <a:extLst>
              <a:ext uri="{FF2B5EF4-FFF2-40B4-BE49-F238E27FC236}">
                <a16:creationId xmlns:a16="http://schemas.microsoft.com/office/drawing/2014/main" id="{CAD9E54B-E694-4FE0-8C3D-5DA6746126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6832" y="3062493"/>
            <a:ext cx="2324465" cy="8282"/>
          </a:xfrm>
          <a:prstGeom prst="line">
            <a:avLst/>
          </a:prstGeom>
          <a:noFill/>
          <a:ln w="19050">
            <a:solidFill>
              <a:srgbClr val="8064A2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E5413838-EC09-4617-AE41-23786EDEE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885" y="633547"/>
            <a:ext cx="1303893" cy="505726"/>
          </a:xfrm>
          <a:prstGeom prst="rect">
            <a:avLst/>
          </a:prstGeom>
          <a:solidFill>
            <a:srgbClr val="E6B9B8"/>
          </a:solidFill>
          <a:ln w="1905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tIns="182880" bIns="182880">
            <a:spAutoFit/>
          </a:bodyPr>
          <a:lstStyle/>
          <a:p>
            <a:pPr marL="0" marR="0" lvl="0" indent="0" algn="ctr" defTabSz="872733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:Duke</a:t>
            </a: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F2D1AB24-BFB4-4283-8BDE-B062047D5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5848" y="3534705"/>
            <a:ext cx="4821468" cy="8283"/>
          </a:xfrm>
          <a:prstGeom prst="line">
            <a:avLst/>
          </a:prstGeom>
          <a:noFill/>
          <a:ln w="19050">
            <a:solidFill>
              <a:srgbClr val="9BBB59">
                <a:lumMod val="75000"/>
              </a:srgbClr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Line 15">
            <a:extLst>
              <a:ext uri="{FF2B5EF4-FFF2-40B4-BE49-F238E27FC236}">
                <a16:creationId xmlns:a16="http://schemas.microsoft.com/office/drawing/2014/main" id="{3529361E-FFDF-47B4-9265-E05FE04D7D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0177" y="2603117"/>
            <a:ext cx="1778162" cy="12505"/>
          </a:xfrm>
          <a:prstGeom prst="line">
            <a:avLst/>
          </a:prstGeom>
          <a:noFill/>
          <a:ln w="19050">
            <a:solidFill>
              <a:srgbClr val="9BBB59">
                <a:lumMod val="75000"/>
              </a:srgbClr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Line 15">
            <a:extLst>
              <a:ext uri="{FF2B5EF4-FFF2-40B4-BE49-F238E27FC236}">
                <a16:creationId xmlns:a16="http://schemas.microsoft.com/office/drawing/2014/main" id="{A63F8FF4-AFC2-4337-B57E-49D18D2F9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898" y="3740822"/>
            <a:ext cx="2206283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29C15E04-F492-40E2-AA94-6DEE5632AA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8779" y="3941837"/>
            <a:ext cx="2206282" cy="3807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Line 15">
            <a:extLst>
              <a:ext uri="{FF2B5EF4-FFF2-40B4-BE49-F238E27FC236}">
                <a16:creationId xmlns:a16="http://schemas.microsoft.com/office/drawing/2014/main" id="{E023DA83-5D83-4FA1-BE22-4783D52077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65193" y="4999082"/>
            <a:ext cx="4821468" cy="8283"/>
          </a:xfrm>
          <a:prstGeom prst="line">
            <a:avLst/>
          </a:prstGeom>
          <a:noFill/>
          <a:ln w="19050">
            <a:solidFill>
              <a:srgbClr val="9BBB59">
                <a:lumMod val="75000"/>
              </a:srgb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D7B3AE4-4A62-495B-8950-645D01733499}"/>
              </a:ext>
            </a:extLst>
          </p:cNvPr>
          <p:cNvCxnSpPr/>
          <p:nvPr/>
        </p:nvCxnSpPr>
        <p:spPr>
          <a:xfrm rot="16200000" flipV="1">
            <a:off x="7162226" y="5844862"/>
            <a:ext cx="239674" cy="269410"/>
          </a:xfrm>
          <a:prstGeom prst="line">
            <a:avLst/>
          </a:prstGeom>
          <a:noFill/>
          <a:ln w="190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34E1FD-BA98-4EAF-B904-A57B7CFDCBAC}"/>
              </a:ext>
            </a:extLst>
          </p:cNvPr>
          <p:cNvCxnSpPr/>
          <p:nvPr/>
        </p:nvCxnSpPr>
        <p:spPr>
          <a:xfrm rot="5400000">
            <a:off x="7155900" y="5848784"/>
            <a:ext cx="242830" cy="267751"/>
          </a:xfrm>
          <a:prstGeom prst="line">
            <a:avLst/>
          </a:prstGeom>
          <a:noFill/>
          <a:ln w="190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31239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183ACC-D476-4CC4-AA56-47E7A41B3D53}"/>
              </a:ext>
            </a:extLst>
          </p:cNvPr>
          <p:cNvSpPr/>
          <p:nvPr/>
        </p:nvSpPr>
        <p:spPr bwMode="auto">
          <a:xfrm>
            <a:off x="4957402" y="2107714"/>
            <a:ext cx="3878455" cy="575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dirty="0">
                <a:solidFill>
                  <a:schemeClr val="tx2"/>
                </a:solidFill>
                <a:cs typeface="Arial" charset="0"/>
              </a:rPr>
              <a:t> [description and price not empty, quantity empty]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F69418-5DDE-419B-A5B3-29E532DD05F9}"/>
              </a:ext>
            </a:extLst>
          </p:cNvPr>
          <p:cNvSpPr/>
          <p:nvPr/>
        </p:nvSpPr>
        <p:spPr bwMode="auto">
          <a:xfrm>
            <a:off x="5486361" y="2516306"/>
            <a:ext cx="2489602" cy="389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dirty="0" err="1">
                <a:solidFill>
                  <a:schemeClr val="tx2"/>
                </a:solidFill>
                <a:cs typeface="Arial" charset="0"/>
              </a:rPr>
              <a:t>items.add</a:t>
            </a:r>
            <a:r>
              <a:rPr lang="en-US" sz="1100" dirty="0">
                <a:solidFill>
                  <a:schemeClr val="tx2"/>
                </a:solidFill>
                <a:cs typeface="Arial" charset="0"/>
              </a:rPr>
              <a:t>(add)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A974F-AE0C-4CAC-84C8-66102D509D37}"/>
              </a:ext>
            </a:extLst>
          </p:cNvPr>
          <p:cNvSpPr/>
          <p:nvPr/>
        </p:nvSpPr>
        <p:spPr bwMode="auto">
          <a:xfrm>
            <a:off x="4931229" y="2931683"/>
            <a:ext cx="3878455" cy="575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dirty="0">
                <a:solidFill>
                  <a:schemeClr val="tx2"/>
                </a:solidFill>
                <a:cs typeface="Arial" charset="0"/>
              </a:rPr>
              <a:t> [description and quantity not empty, price empty]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2731AF-A866-4CE8-ADA1-23B10D16A26E}"/>
              </a:ext>
            </a:extLst>
          </p:cNvPr>
          <p:cNvSpPr/>
          <p:nvPr/>
        </p:nvSpPr>
        <p:spPr bwMode="auto">
          <a:xfrm>
            <a:off x="5487164" y="3410203"/>
            <a:ext cx="2489602" cy="389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dirty="0" err="1">
                <a:solidFill>
                  <a:schemeClr val="tx2"/>
                </a:solidFill>
                <a:cs typeface="Arial" charset="0"/>
              </a:rPr>
              <a:t>items.add</a:t>
            </a:r>
            <a:r>
              <a:rPr lang="en-US" sz="1100" dirty="0">
                <a:solidFill>
                  <a:schemeClr val="tx2"/>
                </a:solidFill>
                <a:cs typeface="Arial" charset="0"/>
              </a:rPr>
              <a:t>(add)</a:t>
            </a:r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43807C3F-C65C-41C0-81A3-C627E9D6D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384" y="4149689"/>
            <a:ext cx="3724121" cy="19902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379D8-C523-4733-924A-D499CE3F7FB6}"/>
              </a:ext>
            </a:extLst>
          </p:cNvPr>
          <p:cNvSpPr/>
          <p:nvPr/>
        </p:nvSpPr>
        <p:spPr bwMode="auto">
          <a:xfrm>
            <a:off x="4967175" y="3743701"/>
            <a:ext cx="3878455" cy="575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dirty="0">
                <a:solidFill>
                  <a:schemeClr val="tx2"/>
                </a:solidFill>
                <a:cs typeface="Arial" charset="0"/>
              </a:rPr>
              <a:t> [description price and quantity are not empty 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0262F8-296A-42BC-B145-450329A2FC54}"/>
              </a:ext>
            </a:extLst>
          </p:cNvPr>
          <p:cNvSpPr/>
          <p:nvPr/>
        </p:nvSpPr>
        <p:spPr bwMode="auto">
          <a:xfrm>
            <a:off x="5475756" y="4140986"/>
            <a:ext cx="2489602" cy="389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dirty="0" err="1">
                <a:solidFill>
                  <a:schemeClr val="tx2"/>
                </a:solidFill>
                <a:cs typeface="Arial" charset="0"/>
              </a:rPr>
              <a:t>items.add</a:t>
            </a:r>
            <a:r>
              <a:rPr lang="en-US" sz="1100" dirty="0">
                <a:solidFill>
                  <a:schemeClr val="tx2"/>
                </a:solidFill>
                <a:cs typeface="Arial" charset="0"/>
              </a:rPr>
              <a:t>(add)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BEF41C-5C0A-4E61-97FA-21F78166BF1D}"/>
              </a:ext>
            </a:extLst>
          </p:cNvPr>
          <p:cNvGrpSpPr/>
          <p:nvPr/>
        </p:nvGrpSpPr>
        <p:grpSpPr>
          <a:xfrm>
            <a:off x="1559434" y="236179"/>
            <a:ext cx="8703502" cy="6068367"/>
            <a:chOff x="398286" y="343957"/>
            <a:chExt cx="8593314" cy="605684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22CEE17-757D-4251-8588-E6E49BFFC1C0}"/>
                </a:ext>
              </a:extLst>
            </p:cNvPr>
            <p:cNvGrpSpPr/>
            <p:nvPr/>
          </p:nvGrpSpPr>
          <p:grpSpPr>
            <a:xfrm>
              <a:off x="398286" y="343957"/>
              <a:ext cx="8593314" cy="6056843"/>
              <a:chOff x="4975006" y="4278451"/>
              <a:chExt cx="3358510" cy="67764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5CAA59E-D271-448C-9156-B9BE17228570}"/>
                  </a:ext>
                </a:extLst>
              </p:cNvPr>
              <p:cNvSpPr/>
              <p:nvPr/>
            </p:nvSpPr>
            <p:spPr>
              <a:xfrm>
                <a:off x="4975006" y="4278451"/>
                <a:ext cx="3358510" cy="67764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tangle: Top Corners One Rounded and One Snipped 74">
                <a:extLst>
                  <a:ext uri="{FF2B5EF4-FFF2-40B4-BE49-F238E27FC236}">
                    <a16:creationId xmlns:a16="http://schemas.microsoft.com/office/drawing/2014/main" id="{787A3AF3-6A65-4CB5-9127-EA378769E624}"/>
                  </a:ext>
                </a:extLst>
              </p:cNvPr>
              <p:cNvSpPr/>
              <p:nvPr/>
            </p:nvSpPr>
            <p:spPr>
              <a:xfrm rot="10800000" flipH="1">
                <a:off x="4975006" y="4279487"/>
                <a:ext cx="1154708" cy="51042"/>
              </a:xfrm>
              <a:prstGeom prst="snipRoundRect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4800F22-E6C0-4294-A37F-42EE50D15A41}"/>
                  </a:ext>
                </a:extLst>
              </p:cNvPr>
              <p:cNvSpPr txBox="1"/>
              <p:nvPr/>
            </p:nvSpPr>
            <p:spPr>
              <a:xfrm>
                <a:off x="5038910" y="4283115"/>
                <a:ext cx="2106917" cy="8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sd</a:t>
                </a:r>
                <a:r>
                  <a: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add item values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67899A7-C5C2-4015-AE88-17D4F77D277C}"/>
                </a:ext>
              </a:extLst>
            </p:cNvPr>
            <p:cNvGrpSpPr/>
            <p:nvPr/>
          </p:nvGrpSpPr>
          <p:grpSpPr>
            <a:xfrm>
              <a:off x="547026" y="1903250"/>
              <a:ext cx="8008839" cy="4135264"/>
              <a:chOff x="5749091" y="611890"/>
              <a:chExt cx="3209556" cy="239962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CC84769-1EB8-4F34-B0A1-4F1FC8DA0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7331" y="622523"/>
                <a:ext cx="3193076" cy="2388992"/>
              </a:xfrm>
              <a:prstGeom prst="rect">
                <a:avLst/>
              </a:prstGeom>
              <a:solidFill>
                <a:sysClr val="window" lastClr="FFFFFF"/>
              </a:solidFill>
              <a:ln w="19050" algn="ctr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l" defTabSz="872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			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		</a:t>
                </a:r>
              </a:p>
            </p:txBody>
          </p:sp>
          <p:sp>
            <p:nvSpPr>
              <p:cNvPr id="69" name="Snip Single Corner Rectangle 47">
                <a:extLst>
                  <a:ext uri="{FF2B5EF4-FFF2-40B4-BE49-F238E27FC236}">
                    <a16:creationId xmlns:a16="http://schemas.microsoft.com/office/drawing/2014/main" id="{4F83CA07-E5D8-444D-899F-450A22860B20}"/>
                  </a:ext>
                </a:extLst>
              </p:cNvPr>
              <p:cNvSpPr/>
              <p:nvPr/>
            </p:nvSpPr>
            <p:spPr>
              <a:xfrm flipV="1">
                <a:off x="5758060" y="625457"/>
                <a:ext cx="365902" cy="337002"/>
              </a:xfrm>
              <a:prstGeom prst="snip1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70C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727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134377E-F43D-4823-A6D9-28876ED0F12B}"/>
                  </a:ext>
                </a:extLst>
              </p:cNvPr>
              <p:cNvSpPr/>
              <p:nvPr/>
            </p:nvSpPr>
            <p:spPr bwMode="auto">
              <a:xfrm>
                <a:off x="5765571" y="611890"/>
                <a:ext cx="3193076" cy="3810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2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Arial" charset="0"/>
                  </a:rPr>
                  <a:t>alt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BC65A97-24C8-4EF8-B427-28B41A1731E9}"/>
                  </a:ext>
                </a:extLst>
              </p:cNvPr>
              <p:cNvCxnSpPr/>
              <p:nvPr/>
            </p:nvCxnSpPr>
            <p:spPr>
              <a:xfrm>
                <a:off x="5757329" y="1258702"/>
                <a:ext cx="3193078" cy="11262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ash"/>
              </a:ln>
              <a:effectLst/>
            </p:spPr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6A295C0-1284-4B4C-8FAB-699922D1D32C}"/>
                  </a:ext>
                </a:extLst>
              </p:cNvPr>
              <p:cNvSpPr/>
              <p:nvPr/>
            </p:nvSpPr>
            <p:spPr bwMode="auto">
              <a:xfrm>
                <a:off x="6779951" y="2007304"/>
                <a:ext cx="973777" cy="3810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2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D083905-07B0-4A1A-9DDB-5F0217F88785}"/>
                  </a:ext>
                </a:extLst>
              </p:cNvPr>
              <p:cNvCxnSpPr/>
              <p:nvPr/>
            </p:nvCxnSpPr>
            <p:spPr>
              <a:xfrm>
                <a:off x="5749091" y="1867368"/>
                <a:ext cx="3193078" cy="11262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ash"/>
              </a:ln>
              <a:effectLst/>
            </p:spPr>
          </p:cxnSp>
        </p:grp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23B711E4-D4B5-4D13-B765-D06900205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80505" y="1689710"/>
              <a:ext cx="2050" cy="4591005"/>
            </a:xfrm>
            <a:prstGeom prst="line">
              <a:avLst/>
            </a:prstGeom>
            <a:noFill/>
            <a:ln w="25400" cap="flat" cmpd="sng" algn="ctr">
              <a:solidFill>
                <a:srgbClr val="EEECE1">
                  <a:lumMod val="50000"/>
                </a:srgbClr>
              </a:solidFill>
              <a:prstDash val="sysDash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0" marR="0" lvl="0" indent="0" defTabSz="872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 Box 11">
              <a:extLst>
                <a:ext uri="{FF2B5EF4-FFF2-40B4-BE49-F238E27FC236}">
                  <a16:creationId xmlns:a16="http://schemas.microsoft.com/office/drawing/2014/main" id="{457F540A-6D1C-492B-A927-7ECF6B12D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164" y="964689"/>
              <a:ext cx="1938309" cy="745386"/>
            </a:xfrm>
            <a:prstGeom prst="rect">
              <a:avLst/>
            </a:prstGeom>
            <a:solidFill>
              <a:srgbClr val="EEECE1">
                <a:lumMod val="75000"/>
              </a:srgbClr>
            </a:solidFill>
            <a:ln w="19050" cap="flat" cmpd="sng" algn="ctr">
              <a:solidFill>
                <a:srgbClr val="EEECE1">
                  <a:lumMod val="50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tIns="182880" bIns="182880">
              <a:spAutoFit/>
            </a:bodyPr>
            <a:lstStyle/>
            <a:p>
              <a:pPr marL="0" marR="0" lvl="0" indent="0" algn="ctr" defTabSz="872733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items:ShoppingList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3F1737BE-D3F8-40D8-A3FB-1EB76E76C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6014" y="1712977"/>
              <a:ext cx="9118" cy="4592843"/>
            </a:xfrm>
            <a:prstGeom prst="line">
              <a:avLst/>
            </a:prstGeom>
            <a:noFill/>
            <a:ln w="25400" cap="flat" cmpd="sng" algn="ctr">
              <a:solidFill>
                <a:srgbClr val="9BBB59">
                  <a:lumMod val="75000"/>
                </a:srgbClr>
              </a:solidFill>
              <a:prstDash val="sysDash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0" marR="0" lvl="0" indent="0" defTabSz="872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Text Box 11">
              <a:extLst>
                <a:ext uri="{FF2B5EF4-FFF2-40B4-BE49-F238E27FC236}">
                  <a16:creationId xmlns:a16="http://schemas.microsoft.com/office/drawing/2014/main" id="{F9B5FDFC-4FFB-4950-90AA-92C9B7A1C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0662" y="933135"/>
              <a:ext cx="1596653" cy="745386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tIns="182880" bIns="182880">
              <a:spAutoFit/>
            </a:bodyPr>
            <a:lstStyle/>
            <a:p>
              <a:pPr marL="0" marR="0" lvl="0" indent="0" algn="ctr" defTabSz="872733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lang="en-US" sz="1500" kern="0" dirty="0">
                  <a:solidFill>
                    <a:prstClr val="black"/>
                  </a:solidFill>
                  <a:latin typeface="Calibri"/>
                </a:rPr>
                <a:t>Add</a:t>
              </a: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Command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A124B4-FD6A-434A-9087-54F6B312136A}"/>
                </a:ext>
              </a:extLst>
            </p:cNvPr>
            <p:cNvSpPr/>
            <p:nvPr/>
          </p:nvSpPr>
          <p:spPr bwMode="auto">
            <a:xfrm>
              <a:off x="3139290" y="1970080"/>
              <a:ext cx="2999214" cy="388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[description is not empty, price and quantity are empty]</a:t>
              </a:r>
            </a:p>
          </p:txBody>
        </p:sp>
        <p:sp>
          <p:nvSpPr>
            <p:cNvPr id="56" name="Line 15">
              <a:extLst>
                <a:ext uri="{FF2B5EF4-FFF2-40B4-BE49-F238E27FC236}">
                  <a16:creationId xmlns:a16="http://schemas.microsoft.com/office/drawing/2014/main" id="{14B82A8A-07D2-402E-B2DF-C358F8522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336" y="2424241"/>
              <a:ext cx="3116886" cy="11233"/>
            </a:xfrm>
            <a:prstGeom prst="line">
              <a:avLst/>
            </a:prstGeom>
            <a:noFill/>
            <a:ln w="19050">
              <a:solidFill>
                <a:srgbClr val="EEECE1">
                  <a:lumMod val="50000"/>
                </a:srgb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defTabSz="872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360AE3-4D5A-4B2F-BE71-983C80364399}"/>
                </a:ext>
              </a:extLst>
            </p:cNvPr>
            <p:cNvSpPr/>
            <p:nvPr/>
          </p:nvSpPr>
          <p:spPr bwMode="auto">
            <a:xfrm>
              <a:off x="4732598" y="2087199"/>
              <a:ext cx="2458083" cy="388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1F497D"/>
                  </a:solidFill>
                  <a:latin typeface="Calibri"/>
                  <a:cs typeface="Arial" charset="0"/>
                </a:rPr>
                <a:t>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dd(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itemToAdd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)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9F4DF85E-BB25-42A2-90CC-CBE47AED5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5380" y="2712880"/>
            <a:ext cx="3197216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Line 15">
            <a:extLst>
              <a:ext uri="{FF2B5EF4-FFF2-40B4-BE49-F238E27FC236}">
                <a16:creationId xmlns:a16="http://schemas.microsoft.com/office/drawing/2014/main" id="{F65F010D-966F-42CF-8999-41047E29F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986" y="3424325"/>
            <a:ext cx="3134170" cy="19445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F6B96E2-CDF0-4FD9-B3ED-E2E9AB28AF2F}"/>
              </a:ext>
            </a:extLst>
          </p:cNvPr>
          <p:cNvSpPr/>
          <p:nvPr/>
        </p:nvSpPr>
        <p:spPr bwMode="auto">
          <a:xfrm>
            <a:off x="4335585" y="2979832"/>
            <a:ext cx="3177011" cy="3897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727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[description and price </a:t>
            </a:r>
            <a:r>
              <a:rPr lang="en-US" sz="1400" dirty="0">
                <a:solidFill>
                  <a:srgbClr val="1F497D"/>
                </a:solidFill>
                <a:latin typeface="Calibri"/>
                <a:cs typeface="Arial" charset="0"/>
              </a:rPr>
              <a:t>are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not empty, quantity empty]</a:t>
            </a: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2394D905-6B03-4B94-AADA-06F93C21A3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1631" y="3831942"/>
            <a:ext cx="3197216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94F297-EBD1-469E-8CDF-80BDF4AD7351}"/>
              </a:ext>
            </a:extLst>
          </p:cNvPr>
          <p:cNvSpPr/>
          <p:nvPr/>
        </p:nvSpPr>
        <p:spPr bwMode="auto">
          <a:xfrm>
            <a:off x="5906113" y="3052645"/>
            <a:ext cx="2489602" cy="421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727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F497D"/>
                </a:solidFill>
                <a:latin typeface="Calibri"/>
                <a:cs typeface="Arial" charset="0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dd(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itemToAdd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</a:t>
            </a: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0BBC1EA9-49C9-4EFC-853B-0B861853F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1295" y="4483014"/>
            <a:ext cx="3134170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8664B8-5B91-4075-9705-F670A79AA48B}"/>
              </a:ext>
            </a:extLst>
          </p:cNvPr>
          <p:cNvSpPr/>
          <p:nvPr/>
        </p:nvSpPr>
        <p:spPr bwMode="auto">
          <a:xfrm>
            <a:off x="4315380" y="4030352"/>
            <a:ext cx="3164251" cy="3897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727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[description and quantity are not empty, quantity empty]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83B6B07-6C0F-423C-B9CE-7617632896FF}"/>
              </a:ext>
            </a:extLst>
          </p:cNvPr>
          <p:cNvSpPr/>
          <p:nvPr/>
        </p:nvSpPr>
        <p:spPr bwMode="auto">
          <a:xfrm>
            <a:off x="5949323" y="4110544"/>
            <a:ext cx="2489602" cy="421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727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F497D"/>
                </a:solidFill>
                <a:latin typeface="Calibri"/>
                <a:cs typeface="Arial" charset="0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dd(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itemToAdd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</a:t>
            </a:r>
          </a:p>
        </p:txBody>
      </p:sp>
      <p:sp>
        <p:nvSpPr>
          <p:cNvPr id="85" name="Line 15">
            <a:extLst>
              <a:ext uri="{FF2B5EF4-FFF2-40B4-BE49-F238E27FC236}">
                <a16:creationId xmlns:a16="http://schemas.microsoft.com/office/drawing/2014/main" id="{A21986CF-D051-4619-9561-405F868086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5585" y="4903587"/>
            <a:ext cx="3197216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0798144-9A2B-4C6D-B37A-7D3CDECF06BB}"/>
              </a:ext>
            </a:extLst>
          </p:cNvPr>
          <p:cNvCxnSpPr/>
          <p:nvPr/>
        </p:nvCxnSpPr>
        <p:spPr>
          <a:xfrm>
            <a:off x="1725040" y="5021580"/>
            <a:ext cx="8069888" cy="19445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ysDash"/>
          </a:ln>
          <a:effectLst/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2ABCA6D-11AA-4CCD-8C38-CC9EB2B24FA8}"/>
              </a:ext>
            </a:extLst>
          </p:cNvPr>
          <p:cNvSpPr/>
          <p:nvPr/>
        </p:nvSpPr>
        <p:spPr bwMode="auto">
          <a:xfrm>
            <a:off x="4342395" y="5090984"/>
            <a:ext cx="3136321" cy="3897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727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F497D"/>
                </a:solidFill>
                <a:latin typeface="Calibri"/>
                <a:cs typeface="Arial" charset="0"/>
              </a:rPr>
              <a:t>[description, price and quantity are not empty]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88" name="Line 15">
            <a:extLst>
              <a:ext uri="{FF2B5EF4-FFF2-40B4-BE49-F238E27FC236}">
                <a16:creationId xmlns:a16="http://schemas.microsoft.com/office/drawing/2014/main" id="{3087949B-76EA-412B-828F-0CD2E8D39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2398" y="5521800"/>
            <a:ext cx="3134170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F809333-7D74-4F24-8104-CBFB1321FE3E}"/>
              </a:ext>
            </a:extLst>
          </p:cNvPr>
          <p:cNvSpPr/>
          <p:nvPr/>
        </p:nvSpPr>
        <p:spPr bwMode="auto">
          <a:xfrm>
            <a:off x="6003511" y="5168129"/>
            <a:ext cx="2489602" cy="421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727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F497D"/>
                </a:solidFill>
                <a:latin typeface="Calibri"/>
                <a:cs typeface="Arial" charset="0"/>
              </a:rPr>
              <a:t>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dd(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itemToAdd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</a:t>
            </a: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12440635-853B-44B8-BD04-574E7B788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505" y="5813982"/>
            <a:ext cx="3197216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06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JiaJuin Phoon</dc:creator>
  <cp:lastModifiedBy>JiaJuin Phoon</cp:lastModifiedBy>
  <cp:revision>12</cp:revision>
  <dcterms:created xsi:type="dcterms:W3CDTF">2020-03-24T15:18:37Z</dcterms:created>
  <dcterms:modified xsi:type="dcterms:W3CDTF">2020-04-02T15:25:37Z</dcterms:modified>
</cp:coreProperties>
</file>