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B8C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AF00C3-F61C-42E2-99A3-FBCBDDBEE570}" v="5" dt="2020-03-23T06:24:15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68" autoAdjust="0"/>
  </p:normalViewPr>
  <p:slideViewPr>
    <p:cSldViewPr>
      <p:cViewPr varScale="1">
        <p:scale>
          <a:sx n="104" d="100"/>
          <a:sy n="104" d="100"/>
        </p:scale>
        <p:origin x="187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non Wong" userId="8c83f3d3550a5322" providerId="LiveId" clId="{8FAF00C3-F61C-42E2-99A3-FBCBDDBEE570}"/>
    <pc:docChg chg="undo modSld">
      <pc:chgData name="Shannon Wong" userId="8c83f3d3550a5322" providerId="LiveId" clId="{8FAF00C3-F61C-42E2-99A3-FBCBDDBEE570}" dt="2020-03-23T06:36:26.913" v="23" actId="1035"/>
      <pc:docMkLst>
        <pc:docMk/>
      </pc:docMkLst>
      <pc:sldChg chg="modSp">
        <pc:chgData name="Shannon Wong" userId="8c83f3d3550a5322" providerId="LiveId" clId="{8FAF00C3-F61C-42E2-99A3-FBCBDDBEE570}" dt="2020-03-23T06:36:26.913" v="23" actId="1035"/>
        <pc:sldMkLst>
          <pc:docMk/>
          <pc:sldMk cId="3228498101" sldId="269"/>
        </pc:sldMkLst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18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21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58.011" v="14" actId="14100"/>
          <ac:spMkLst>
            <pc:docMk/>
            <pc:sldMk cId="3228498101" sldId="269"/>
            <ac:spMk id="24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33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36:26.913" v="23" actId="1035"/>
          <ac:spMkLst>
            <pc:docMk/>
            <pc:sldMk cId="3228498101" sldId="269"/>
            <ac:spMk id="38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40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42" creationId="{569EC1FF-3CDF-4E6B-82B3-104CCA3F3E9D}"/>
          </ac:spMkLst>
        </pc:spChg>
        <pc:spChg chg="mod">
          <ac:chgData name="Shannon Wong" userId="8c83f3d3550a5322" providerId="LiveId" clId="{8FAF00C3-F61C-42E2-99A3-FBCBDDBEE570}" dt="2020-03-23T06:25:48.793" v="20" actId="14100"/>
          <ac:spMkLst>
            <pc:docMk/>
            <pc:sldMk cId="3228498101" sldId="269"/>
            <ac:spMk id="45" creationId="{0EB24DA8-2498-4853-AED4-3458A81C456A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46" creationId="{9BC66A45-C94A-4E62-8981-39EC5DACDD6D}"/>
          </ac:spMkLst>
        </pc:spChg>
        <pc:spChg chg="mod">
          <ac:chgData name="Shannon Wong" userId="8c83f3d3550a5322" providerId="LiveId" clId="{8FAF00C3-F61C-42E2-99A3-FBCBDDBEE570}" dt="2020-03-23T06:24:15.578" v="4" actId="20577"/>
          <ac:spMkLst>
            <pc:docMk/>
            <pc:sldMk cId="3228498101" sldId="269"/>
            <ac:spMk id="47" creationId="{342B431E-151F-4A55-A1AE-57F6FE56D1EF}"/>
          </ac:spMkLst>
        </pc:spChg>
        <pc:spChg chg="mod">
          <ac:chgData name="Shannon Wong" userId="8c83f3d3550a5322" providerId="LiveId" clId="{8FAF00C3-F61C-42E2-99A3-FBCBDDBEE570}" dt="2020-03-23T06:25:35.646" v="19" actId="1035"/>
          <ac:spMkLst>
            <pc:docMk/>
            <pc:sldMk cId="3228498101" sldId="269"/>
            <ac:spMk id="51" creationId="{34020A70-184B-4A57-816D-CCE686742C1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52" creationId="{C30F3633-BE5D-441D-9C87-D00C0DFC3E6D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53" creationId="{E7397DF1-A503-43B8-9D46-710440F45D61}"/>
          </ac:spMkLst>
        </pc:spChg>
        <pc:cxnChg chg="mod">
          <ac:chgData name="Shannon Wong" userId="8c83f3d3550a5322" providerId="LiveId" clId="{8FAF00C3-F61C-42E2-99A3-FBCBDDBEE570}" dt="2020-03-23T06:24:37.714" v="13" actId="1038"/>
          <ac:cxnSpMkLst>
            <pc:docMk/>
            <pc:sldMk cId="3228498101" sldId="269"/>
            <ac:cxnSpMk id="54" creationId="{BB6AEF2A-70C0-4C86-ACC0-ED4823D6AC46}"/>
          </ac:cxnSpMkLst>
        </pc:cxnChg>
        <pc:cxnChg chg="mod">
          <ac:chgData name="Shannon Wong" userId="8c83f3d3550a5322" providerId="LiveId" clId="{8FAF00C3-F61C-42E2-99A3-FBCBDDBEE570}" dt="2020-03-23T06:24:37.714" v="13" actId="1038"/>
          <ac:cxnSpMkLst>
            <pc:docMk/>
            <pc:sldMk cId="3228498101" sldId="269"/>
            <ac:cxnSpMk id="55" creationId="{9664B067-90B9-447F-947E-62F78A31622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629A0FB-7277-41B0-BEC2-EE35F8B0CE39}" type="datetimeFigureOut">
              <a:rPr lang="en-SG" smtClean="0"/>
              <a:t>5/4/2020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5C3D03-1293-4B80-ACCA-295A1C3B6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6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9456" y="6492875"/>
            <a:ext cx="1228344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65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2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7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3"/>
            <a:ext cx="5111751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069FB1D7-E062-43EA-B914-35B271702825}"/>
              </a:ext>
            </a:extLst>
          </p:cNvPr>
          <p:cNvSpPr/>
          <p:nvPr/>
        </p:nvSpPr>
        <p:spPr>
          <a:xfrm>
            <a:off x="5885873" y="4435262"/>
            <a:ext cx="2480509" cy="528528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 flipH="1">
            <a:off x="723645" y="1440949"/>
            <a:ext cx="0" cy="4822691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294250" y="2812540"/>
            <a:ext cx="1596653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</a:t>
            </a:r>
            <a:r>
              <a:rPr lang="en-US" sz="1500" dirty="0" err="1">
                <a:solidFill>
                  <a:prstClr val="black"/>
                </a:solidFill>
              </a:rPr>
              <a:t>FindCommand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>
            <a:off x="3018095" y="2137789"/>
            <a:ext cx="0" cy="1590924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V="1">
            <a:off x="723646" y="1898262"/>
            <a:ext cx="1848038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3018094" y="3109580"/>
            <a:ext cx="2276156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740708" y="2320800"/>
            <a:ext cx="2500554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parseCommand</a:t>
            </a:r>
            <a:r>
              <a:rPr lang="en-US" sz="1500" i="1" dirty="0"/>
              <a:t>(</a:t>
            </a:r>
            <a:r>
              <a:rPr lang="en-US" sz="1500" i="1" dirty="0" err="1"/>
              <a:t>userInput</a:t>
            </a:r>
            <a:r>
              <a:rPr lang="en-US" sz="1500" i="1" dirty="0"/>
              <a:t>)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965943" y="3019896"/>
            <a:ext cx="1710047" cy="5539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return reference to </a:t>
            </a:r>
            <a:r>
              <a:rPr lang="en-US" sz="1500" i="1" dirty="0" err="1"/>
              <a:t>FindCommand</a:t>
            </a:r>
            <a:endParaRPr lang="en-US" sz="1500" i="1" dirty="0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 flipH="1">
            <a:off x="6075179" y="3396473"/>
            <a:ext cx="1346" cy="2470921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 flipV="1">
            <a:off x="750529" y="2688299"/>
            <a:ext cx="2267565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1211846" y="1600200"/>
            <a:ext cx="1182981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Parser()</a:t>
            </a:r>
          </a:p>
        </p:txBody>
      </p:sp>
      <p:sp>
        <p:nvSpPr>
          <p:cNvPr id="45" name="Line 15">
            <a:extLst>
              <a:ext uri="{FF2B5EF4-FFF2-40B4-BE49-F238E27FC236}">
                <a16:creationId xmlns:a16="http://schemas.microsoft.com/office/drawing/2014/main" id="{0EB24DA8-2498-4853-AED4-3458A81C45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644" y="4056016"/>
            <a:ext cx="5346411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7" name="Text Box 25">
            <a:extLst>
              <a:ext uri="{FF2B5EF4-FFF2-40B4-BE49-F238E27FC236}">
                <a16:creationId xmlns:a16="http://schemas.microsoft.com/office/drawing/2014/main" id="{342B431E-151F-4A55-A1AE-57F6FE56D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8408" y="2759936"/>
            <a:ext cx="2084117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FindCommand</a:t>
            </a:r>
            <a:r>
              <a:rPr lang="en-US" sz="1500" i="1" dirty="0"/>
              <a:t>(keyword)</a:t>
            </a:r>
          </a:p>
        </p:txBody>
      </p:sp>
      <p:sp>
        <p:nvSpPr>
          <p:cNvPr id="48" name="Line 16">
            <a:extLst>
              <a:ext uri="{FF2B5EF4-FFF2-40B4-BE49-F238E27FC236}">
                <a16:creationId xmlns:a16="http://schemas.microsoft.com/office/drawing/2014/main" id="{5278BFBC-6FA4-432C-994E-8DD2A55ED04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644" y="3567104"/>
            <a:ext cx="2303039" cy="0"/>
          </a:xfrm>
          <a:prstGeom prst="line">
            <a:avLst/>
          </a:prstGeom>
          <a:noFill/>
          <a:ln w="19050">
            <a:solidFill>
              <a:schemeClr val="accent4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54EC965-613F-450A-BDA7-4AEF688EE06E}"/>
              </a:ext>
            </a:extLst>
          </p:cNvPr>
          <p:cNvCxnSpPr/>
          <p:nvPr/>
        </p:nvCxnSpPr>
        <p:spPr>
          <a:xfrm rot="16200000" flipV="1">
            <a:off x="2879243" y="3679211"/>
            <a:ext cx="284430" cy="267655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CC52252-11B3-4A56-A114-AE5F1D9A8E9B}"/>
              </a:ext>
            </a:extLst>
          </p:cNvPr>
          <p:cNvCxnSpPr/>
          <p:nvPr/>
        </p:nvCxnSpPr>
        <p:spPr>
          <a:xfrm rot="5400000">
            <a:off x="2872653" y="3683705"/>
            <a:ext cx="288175" cy="26600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25">
            <a:extLst>
              <a:ext uri="{FF2B5EF4-FFF2-40B4-BE49-F238E27FC236}">
                <a16:creationId xmlns:a16="http://schemas.microsoft.com/office/drawing/2014/main" id="{34020A70-184B-4A57-816D-CCE68674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9306" y="3733800"/>
            <a:ext cx="886908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execute()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B6AEF2A-70C0-4C86-ACC0-ED4823D6AC46}"/>
              </a:ext>
            </a:extLst>
          </p:cNvPr>
          <p:cNvCxnSpPr/>
          <p:nvPr/>
        </p:nvCxnSpPr>
        <p:spPr>
          <a:xfrm rot="16200000" flipV="1">
            <a:off x="5940809" y="5766136"/>
            <a:ext cx="284430" cy="26765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64B067-90B9-447F-947E-62F78A316229}"/>
              </a:ext>
            </a:extLst>
          </p:cNvPr>
          <p:cNvCxnSpPr/>
          <p:nvPr/>
        </p:nvCxnSpPr>
        <p:spPr>
          <a:xfrm rot="5400000">
            <a:off x="5934219" y="5770630"/>
            <a:ext cx="288175" cy="26600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ine 16">
            <a:extLst>
              <a:ext uri="{FF2B5EF4-FFF2-40B4-BE49-F238E27FC236}">
                <a16:creationId xmlns:a16="http://schemas.microsoft.com/office/drawing/2014/main" id="{189BA3D0-8AEC-4A1C-9374-3B627A9B1FF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642" y="5430980"/>
            <a:ext cx="5346412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8" name="Google Shape;58;p14">
            <a:extLst>
              <a:ext uri="{FF2B5EF4-FFF2-40B4-BE49-F238E27FC236}">
                <a16:creationId xmlns:a16="http://schemas.microsoft.com/office/drawing/2014/main" id="{C9AE75CF-0D25-4FE3-8E8C-1DE6C3052157}"/>
              </a:ext>
            </a:extLst>
          </p:cNvPr>
          <p:cNvSpPr/>
          <p:nvPr/>
        </p:nvSpPr>
        <p:spPr>
          <a:xfrm>
            <a:off x="89512" y="977750"/>
            <a:ext cx="1302391" cy="431600"/>
          </a:xfrm>
          <a:prstGeom prst="rect">
            <a:avLst/>
          </a:prstGeom>
          <a:gradFill flip="none" rotWithShape="1">
            <a:gsLst>
              <a:gs pos="0">
                <a:srgbClr val="FF9999"/>
              </a:gs>
              <a:gs pos="50000">
                <a:srgbClr val="FF7C80">
                  <a:tint val="44500"/>
                  <a:satMod val="160000"/>
                </a:srgbClr>
              </a:gs>
              <a:gs pos="100000">
                <a:srgbClr val="FF7C8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FF999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SG" sz="1500" dirty="0">
                <a:latin typeface="Calibri"/>
                <a:ea typeface="Calibri"/>
                <a:cs typeface="Calibri"/>
                <a:sym typeface="Calibri"/>
              </a:rPr>
              <a:t>:Duke</a:t>
            </a:r>
            <a:endParaRPr sz="1500" dirty="0"/>
          </a:p>
        </p:txBody>
      </p:sp>
      <p:sp>
        <p:nvSpPr>
          <p:cNvPr id="31" name="Google Shape;59;p14">
            <a:extLst>
              <a:ext uri="{FF2B5EF4-FFF2-40B4-BE49-F238E27FC236}">
                <a16:creationId xmlns:a16="http://schemas.microsoft.com/office/drawing/2014/main" id="{8774DBF5-8BD9-4666-9F5F-44F17DECB45F}"/>
              </a:ext>
            </a:extLst>
          </p:cNvPr>
          <p:cNvSpPr/>
          <p:nvPr/>
        </p:nvSpPr>
        <p:spPr>
          <a:xfrm>
            <a:off x="2565409" y="1587093"/>
            <a:ext cx="1092185" cy="524217"/>
          </a:xfrm>
          <a:prstGeom prst="rect">
            <a:avLst/>
          </a:prstGeom>
          <a:gradFill flip="none" rotWithShape="1">
            <a:gsLst>
              <a:gs pos="0">
                <a:srgbClr val="990099">
                  <a:tint val="66000"/>
                  <a:satMod val="160000"/>
                </a:srgbClr>
              </a:gs>
              <a:gs pos="50000">
                <a:srgbClr val="990099">
                  <a:tint val="44500"/>
                  <a:satMod val="160000"/>
                </a:srgbClr>
              </a:gs>
              <a:gs pos="100000">
                <a:srgbClr val="990099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CF92C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" sz="1500" dirty="0">
                <a:latin typeface="Calibri"/>
                <a:ea typeface="Calibri"/>
                <a:cs typeface="Calibri"/>
                <a:sym typeface="Calibri"/>
              </a:rPr>
              <a:t>:Parser</a:t>
            </a:r>
            <a:endParaRPr sz="15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4E94E5F-2A73-40BC-84D2-9F80E2FC288C}"/>
              </a:ext>
            </a:extLst>
          </p:cNvPr>
          <p:cNvGrpSpPr/>
          <p:nvPr/>
        </p:nvGrpSpPr>
        <p:grpSpPr>
          <a:xfrm>
            <a:off x="7315200" y="3140072"/>
            <a:ext cx="1678526" cy="3212040"/>
            <a:chOff x="7440922" y="3140072"/>
            <a:chExt cx="1678526" cy="3212040"/>
          </a:xfrm>
        </p:grpSpPr>
        <p:sp>
          <p:nvSpPr>
            <p:cNvPr id="52" name="Line 13">
              <a:extLst>
                <a:ext uri="{FF2B5EF4-FFF2-40B4-BE49-F238E27FC236}">
                  <a16:creationId xmlns:a16="http://schemas.microsoft.com/office/drawing/2014/main" id="{C30F3633-BE5D-441D-9C87-D00C0DFC3E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79122" y="3759961"/>
              <a:ext cx="0" cy="2592151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sysDash"/>
              <a:headEnd/>
              <a:tailEnd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37" name="Google Shape;62;p14">
              <a:extLst>
                <a:ext uri="{FF2B5EF4-FFF2-40B4-BE49-F238E27FC236}">
                  <a16:creationId xmlns:a16="http://schemas.microsoft.com/office/drawing/2014/main" id="{4DEA7E43-85C9-429F-821F-D85286724AC3}"/>
                </a:ext>
              </a:extLst>
            </p:cNvPr>
            <p:cNvSpPr/>
            <p:nvPr/>
          </p:nvSpPr>
          <p:spPr>
            <a:xfrm>
              <a:off x="7440922" y="3140072"/>
              <a:ext cx="1678526" cy="600164"/>
            </a:xfrm>
            <a:prstGeom prst="rect">
              <a:avLst/>
            </a:prstGeom>
            <a:gradFill flip="none" rotWithShape="1">
              <a:gsLst>
                <a:gs pos="0">
                  <a:srgbClr val="C4B597">
                    <a:tint val="66000"/>
                    <a:satMod val="160000"/>
                  </a:srgbClr>
                </a:gs>
                <a:gs pos="50000">
                  <a:srgbClr val="C4B597">
                    <a:tint val="44500"/>
                    <a:satMod val="160000"/>
                  </a:srgbClr>
                </a:gs>
                <a:gs pos="100000">
                  <a:srgbClr val="C4B597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 cap="flat" cmpd="sng">
              <a:solidFill>
                <a:srgbClr val="AB966D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dirty="0" err="1">
                  <a:solidFill>
                    <a:prstClr val="black"/>
                  </a:solidFill>
                </a:rPr>
                <a:t>items:ShoppingList</a:t>
              </a:r>
              <a:endParaRPr lang="en-US" sz="15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C87542D-4B7C-4EB4-A37C-1763EF57ADE6}"/>
              </a:ext>
            </a:extLst>
          </p:cNvPr>
          <p:cNvGrpSpPr/>
          <p:nvPr/>
        </p:nvGrpSpPr>
        <p:grpSpPr>
          <a:xfrm>
            <a:off x="5885873" y="4362498"/>
            <a:ext cx="3258127" cy="381000"/>
            <a:chOff x="5885872" y="4384929"/>
            <a:chExt cx="3258127" cy="381000"/>
          </a:xfrm>
        </p:grpSpPr>
        <p:sp>
          <p:nvSpPr>
            <p:cNvPr id="35" name="Snip Single Corner Rectangle 63">
              <a:extLst>
                <a:ext uri="{FF2B5EF4-FFF2-40B4-BE49-F238E27FC236}">
                  <a16:creationId xmlns:a16="http://schemas.microsoft.com/office/drawing/2014/main" id="{42A2CEBA-B8B1-428D-A9B4-67B5BC21485F}"/>
                </a:ext>
              </a:extLst>
            </p:cNvPr>
            <p:cNvSpPr/>
            <p:nvPr/>
          </p:nvSpPr>
          <p:spPr>
            <a:xfrm flipV="1">
              <a:off x="5885872" y="4462733"/>
              <a:ext cx="575508" cy="243970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black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A64BF61-FE74-419A-9263-98871FC11470}"/>
                </a:ext>
              </a:extLst>
            </p:cNvPr>
            <p:cNvSpPr/>
            <p:nvPr/>
          </p:nvSpPr>
          <p:spPr bwMode="auto">
            <a:xfrm>
              <a:off x="5950923" y="4384929"/>
              <a:ext cx="3193076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72733"/>
              <a:r>
                <a:rPr lang="en-US" sz="1500" dirty="0">
                  <a:solidFill>
                    <a:prstClr val="black"/>
                  </a:solidFill>
                  <a:cs typeface="Arial" charset="0"/>
                </a:rPr>
                <a:t>ref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9D948710-2286-4E6A-9A3A-4D6291D6C852}"/>
              </a:ext>
            </a:extLst>
          </p:cNvPr>
          <p:cNvSpPr/>
          <p:nvPr/>
        </p:nvSpPr>
        <p:spPr bwMode="auto">
          <a:xfrm>
            <a:off x="6587364" y="4486465"/>
            <a:ext cx="95814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500" dirty="0">
                <a:solidFill>
                  <a:prstClr val="black"/>
                </a:solidFill>
                <a:cs typeface="Arial" charset="0"/>
              </a:rPr>
              <a:t>find items</a:t>
            </a:r>
          </a:p>
        </p:txBody>
      </p: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19" grpId="0" animBg="1"/>
      <p:bldP spid="20" grpId="0" animBg="1"/>
      <p:bldP spid="24" grpId="0" animBg="1"/>
      <p:bldP spid="24" grpId="1" animBg="1"/>
      <p:bldP spid="25" grpId="0"/>
      <p:bldP spid="25" grpId="1"/>
      <p:bldP spid="29" grpId="0"/>
      <p:bldP spid="29" grpId="1"/>
      <p:bldP spid="33" grpId="0" animBg="1"/>
      <p:bldP spid="34" grpId="0" animBg="1"/>
      <p:bldP spid="38" grpId="0"/>
      <p:bldP spid="45" grpId="0" animBg="1"/>
      <p:bldP spid="45" grpId="1" animBg="1"/>
      <p:bldP spid="47" grpId="0"/>
      <p:bldP spid="47" grpId="1"/>
      <p:bldP spid="48" grpId="0" animBg="1"/>
      <p:bldP spid="51" grpId="0"/>
      <p:bldP spid="51" grpId="1"/>
      <p:bldP spid="30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29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</vt:lpstr>
      <vt:lpstr>Courier New</vt:lpstr>
      <vt:lpstr>Wingdings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Reference Sheet</dc:title>
  <dc:creator>workshop</dc:creator>
  <cp:lastModifiedBy>KJ T</cp:lastModifiedBy>
  <cp:revision>43</cp:revision>
  <cp:lastPrinted>2019-08-28T11:43:39Z</cp:lastPrinted>
  <dcterms:created xsi:type="dcterms:W3CDTF">2006-08-16T00:00:00Z</dcterms:created>
  <dcterms:modified xsi:type="dcterms:W3CDTF">2020-04-05T04:31:41Z</dcterms:modified>
</cp:coreProperties>
</file>