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21/3/2020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50"/>
            <a:ext cx="10115" cy="390433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890" y="1721228"/>
            <a:ext cx="225619" cy="33484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822622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DeleteCommand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8589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823868" y="1898263"/>
            <a:ext cx="1747815" cy="1219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61453" y="4044402"/>
            <a:ext cx="1584515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deleteItem</a:t>
            </a:r>
            <a:r>
              <a:rPr lang="en-US" sz="1500" i="1" dirty="0"/>
              <a:t>(index)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194466" y="3132154"/>
            <a:ext cx="1628156" cy="7946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808004" y="2320801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DeleteCommand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600337" y="3396473"/>
            <a:ext cx="4560" cy="18932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863760" y="2696243"/>
            <a:ext cx="2040971" cy="1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74656" y="4066313"/>
            <a:ext cx="251361" cy="8788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972" y="3112622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AE2EE-0C6F-40C9-9F83-C6E45146189B}"/>
              </a:ext>
            </a:extLst>
          </p:cNvPr>
          <p:cNvSpPr/>
          <p:nvPr/>
        </p:nvSpPr>
        <p:spPr>
          <a:xfrm>
            <a:off x="2888219" y="2698465"/>
            <a:ext cx="286905" cy="8939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17" y="4058368"/>
            <a:ext cx="4588585" cy="7945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017" y="4367567"/>
            <a:ext cx="1970403" cy="11401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826789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DeleteCommand</a:t>
            </a:r>
            <a:r>
              <a:rPr lang="en-US" sz="1500" i="1" dirty="0"/>
              <a:t>()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246" y="3573169"/>
            <a:ext cx="2016629" cy="7945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306" y="3818580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7643" y="3740237"/>
            <a:ext cx="0" cy="160504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397DF1-A503-43B8-9D46-710440F45D61}"/>
              </a:ext>
            </a:extLst>
          </p:cNvPr>
          <p:cNvSpPr/>
          <p:nvPr/>
        </p:nvSpPr>
        <p:spPr>
          <a:xfrm>
            <a:off x="7701963" y="4367567"/>
            <a:ext cx="251361" cy="6973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5455516" y="5196333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5448926" y="5200827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0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30</cp:revision>
  <cp:lastPrinted>2019-08-28T11:43:39Z</cp:lastPrinted>
  <dcterms:created xsi:type="dcterms:W3CDTF">2006-08-16T00:00:00Z</dcterms:created>
  <dcterms:modified xsi:type="dcterms:W3CDTF">2020-03-21T06:47:36Z</dcterms:modified>
</cp:coreProperties>
</file>