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50"/>
            <a:ext cx="10115" cy="39043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3348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DeleteCommand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33081" y="4044402"/>
            <a:ext cx="158451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deleteItem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6" y="3109931"/>
            <a:ext cx="2099784" cy="30169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DeleteCommand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1965" y="3396473"/>
            <a:ext cx="4560" cy="18932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46284" y="4066313"/>
            <a:ext cx="251361" cy="8788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17" y="4066312"/>
            <a:ext cx="506998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45" y="4367567"/>
            <a:ext cx="1970403" cy="11401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826789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271" y="3740237"/>
            <a:ext cx="0" cy="16050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8173591" y="4367567"/>
            <a:ext cx="251361" cy="697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27144" y="5196333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20554" y="5200827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Shannon Wong</cp:lastModifiedBy>
  <cp:revision>30</cp:revision>
  <cp:lastPrinted>2019-08-28T11:43:39Z</cp:lastPrinted>
  <dcterms:created xsi:type="dcterms:W3CDTF">2006-08-16T00:00:00Z</dcterms:created>
  <dcterms:modified xsi:type="dcterms:W3CDTF">2020-03-23T06:36:30Z</dcterms:modified>
</cp:coreProperties>
</file>