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152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B5F64-C6AB-4D2A-A6A5-B74B7BBFB14A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326C5-95B3-436E-A742-B3DE36A8D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57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51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95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17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83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171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45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6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705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66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5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BC31-AB78-47E3-B881-9EA76E13304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1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5124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8"/>
            <a:ext cx="225619" cy="42223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499992" y="2620677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</a:t>
            </a:r>
            <a:r>
              <a:rPr lang="en-US" sz="1500" dirty="0" err="1" smtClean="0">
                <a:solidFill>
                  <a:prstClr val="black"/>
                </a:solidFill>
              </a:rPr>
              <a:t>listCommand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194468" y="2897880"/>
            <a:ext cx="1305524" cy="269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 smtClean="0"/>
              <a:t>listCommand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298318" y="3245939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73983" y="4066313"/>
            <a:ext cx="251361" cy="1370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=""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1726281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=""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=""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18" y="4056966"/>
            <a:ext cx="4298666" cy="9346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=""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744" y="2503624"/>
            <a:ext cx="139774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 smtClean="0"/>
              <a:t>listCommand</a:t>
            </a:r>
            <a:r>
              <a:rPr lang="en-US" sz="1500" i="1" dirty="0" smtClean="0"/>
              <a:t>()</a:t>
            </a:r>
            <a:endParaRPr lang="en-US" sz="1500" i="1" dirty="0"/>
          </a:p>
        </p:txBody>
      </p:sp>
      <p:sp>
        <p:nvSpPr>
          <p:cNvPr id="48" name="Line 16">
            <a:extLst>
              <a:ext uri="{FF2B5EF4-FFF2-40B4-BE49-F238E27FC236}">
                <a16:creationId xmlns=""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=""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=""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974" y="2354735"/>
            <a:ext cx="1346" cy="390890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149301" y="5609971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148253" y="562287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=""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522" y="5427032"/>
            <a:ext cx="434846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6" name="Text Box 11">
            <a:extLst>
              <a:ext uri="{FF2B5EF4-FFF2-40B4-BE49-F238E27FC236}">
                <a16:creationId xmlns=""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931" y="2648422"/>
            <a:ext cx="1676400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 smtClean="0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7" name="Line 13">
            <a:extLst>
              <a:ext uri="{FF2B5EF4-FFF2-40B4-BE49-F238E27FC236}">
                <a16:creationId xmlns=""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785" y="3220841"/>
            <a:ext cx="0" cy="304279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52E911C-63C8-44D5-B3A1-BE9F7893936F}"/>
              </a:ext>
            </a:extLst>
          </p:cNvPr>
          <p:cNvSpPr/>
          <p:nvPr/>
        </p:nvSpPr>
        <p:spPr>
          <a:xfrm>
            <a:off x="4800055" y="4293096"/>
            <a:ext cx="3380529" cy="9505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: Top Corners One Rounded and One Snipped 117">
            <a:extLst>
              <a:ext uri="{FF2B5EF4-FFF2-40B4-BE49-F238E27FC236}">
                <a16:creationId xmlns="" xmlns:a16="http://schemas.microsoft.com/office/drawing/2014/main" id="{CEDA5A0C-8037-4F6B-A1D8-5ACF70F214BB}"/>
              </a:ext>
            </a:extLst>
          </p:cNvPr>
          <p:cNvSpPr/>
          <p:nvPr/>
        </p:nvSpPr>
        <p:spPr>
          <a:xfrm rot="10800000" flipH="1">
            <a:off x="4800056" y="4293286"/>
            <a:ext cx="885621" cy="303560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42BB2938-4003-4F1B-8660-D5A75058ADB1}"/>
              </a:ext>
            </a:extLst>
          </p:cNvPr>
          <p:cNvSpPr txBox="1"/>
          <p:nvPr/>
        </p:nvSpPr>
        <p:spPr>
          <a:xfrm>
            <a:off x="5076056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</a:t>
            </a:r>
            <a:r>
              <a:rPr lang="en-SG" dirty="0" smtClean="0"/>
              <a:t>et cost and budget details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6D8E6BB-3761-47C8-9261-1DECC63A9393}"/>
              </a:ext>
            </a:extLst>
          </p:cNvPr>
          <p:cNvSpPr txBox="1"/>
          <p:nvPr/>
        </p:nvSpPr>
        <p:spPr>
          <a:xfrm>
            <a:off x="5054430" y="4252524"/>
            <a:ext cx="525682" cy="54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ref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747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924A052-E644-416E-A67D-4F095B9DE4A6}"/>
              </a:ext>
            </a:extLst>
          </p:cNvPr>
          <p:cNvGrpSpPr/>
          <p:nvPr/>
        </p:nvGrpSpPr>
        <p:grpSpPr>
          <a:xfrm>
            <a:off x="1306285" y="609509"/>
            <a:ext cx="6688782" cy="5668841"/>
            <a:chOff x="398286" y="343960"/>
            <a:chExt cx="8593314" cy="6455288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C32F861D-7F38-4097-A81E-F4310EAA12BD}"/>
                </a:ext>
              </a:extLst>
            </p:cNvPr>
            <p:cNvGrpSpPr/>
            <p:nvPr/>
          </p:nvGrpSpPr>
          <p:grpSpPr>
            <a:xfrm>
              <a:off x="398286" y="343960"/>
              <a:ext cx="8593314" cy="6455288"/>
              <a:chOff x="4975006" y="4278451"/>
              <a:chExt cx="3358510" cy="7222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54E1D0AD-2DC1-4977-8D7B-015A3168922C}"/>
                  </a:ext>
                </a:extLst>
              </p:cNvPr>
              <p:cNvSpPr/>
              <p:nvPr/>
            </p:nvSpPr>
            <p:spPr>
              <a:xfrm>
                <a:off x="4975006" y="4278451"/>
                <a:ext cx="3358510" cy="72221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: Top Corners One Rounded and One Snipped 31">
                <a:extLst>
                  <a:ext uri="{FF2B5EF4-FFF2-40B4-BE49-F238E27FC236}">
                    <a16:creationId xmlns="" xmlns:a16="http://schemas.microsoft.com/office/drawing/2014/main" id="{3D66EF58-C798-46B2-A9FC-BD0E47CD9A84}"/>
                  </a:ext>
                </a:extLst>
              </p:cNvPr>
              <p:cNvSpPr/>
              <p:nvPr/>
            </p:nvSpPr>
            <p:spPr>
              <a:xfrm rot="10800000" flipH="1">
                <a:off x="4975006" y="4279487"/>
                <a:ext cx="1621891" cy="51042"/>
              </a:xfrm>
              <a:prstGeom prst="snipRoundRect">
                <a:avLst/>
              </a:prstGeom>
              <a:solidFill>
                <a:schemeClr val="bg1">
                  <a:lumMod val="95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89C4631C-AF78-4568-B7EE-1C95F7D5A347}"/>
                  </a:ext>
                </a:extLst>
              </p:cNvPr>
              <p:cNvSpPr txBox="1"/>
              <p:nvPr/>
            </p:nvSpPr>
            <p:spPr>
              <a:xfrm>
                <a:off x="5038910" y="4283115"/>
                <a:ext cx="2106917" cy="8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sd</a:t>
                </a:r>
                <a:r>
                  <a:rPr lang="en-SG" dirty="0"/>
                  <a:t> </a:t>
                </a:r>
                <a:r>
                  <a:rPr lang="en-SG" dirty="0" smtClean="0"/>
                  <a:t> get cost and budget details</a:t>
                </a:r>
              </a:p>
              <a:p>
                <a:endParaRPr lang="en-SG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09CF684-3366-4145-AF37-DD0DBE1E49F0}"/>
                </a:ext>
              </a:extLst>
            </p:cNvPr>
            <p:cNvSpPr/>
            <p:nvPr/>
          </p:nvSpPr>
          <p:spPr bwMode="auto">
            <a:xfrm>
              <a:off x="3119341" y="4307957"/>
              <a:ext cx="2429876" cy="6565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endParaRPr lang="en-US" sz="200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="" xmlns:a16="http://schemas.microsoft.com/office/drawing/2014/main" id="{4F7EB063-B1C6-47D9-AB2D-E4555E90D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052" y="1798655"/>
              <a:ext cx="1" cy="355990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7876183-C46B-446C-9129-5259947FE6D2}"/>
                </a:ext>
              </a:extLst>
            </p:cNvPr>
            <p:cNvSpPr/>
            <p:nvPr/>
          </p:nvSpPr>
          <p:spPr>
            <a:xfrm>
              <a:off x="1768493" y="2143045"/>
              <a:ext cx="301121" cy="44834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3" name="Line 15">
              <a:extLst>
                <a:ext uri="{FF2B5EF4-FFF2-40B4-BE49-F238E27FC236}">
                  <a16:creationId xmlns="" xmlns:a16="http://schemas.microsoft.com/office/drawing/2014/main" id="{BF2F79E8-6A9C-439A-BD6A-F7E290E7F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615" y="2600837"/>
              <a:ext cx="5056514" cy="9799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="" xmlns:a16="http://schemas.microsoft.com/office/drawing/2014/main" id="{FBD099A4-8330-4D2D-B1B3-E14BEA80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615" y="3636600"/>
              <a:ext cx="2474768" cy="12823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2E4DF1D0-31C0-4F64-B212-2190F714F393}"/>
                </a:ext>
              </a:extLst>
            </p:cNvPr>
            <p:cNvSpPr/>
            <p:nvPr/>
          </p:nvSpPr>
          <p:spPr bwMode="auto">
            <a:xfrm>
              <a:off x="3989785" y="4795095"/>
              <a:ext cx="1850335" cy="340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endParaRPr lang="en-US" sz="1500" dirty="0">
                <a:solidFill>
                  <a:schemeClr val="tx2"/>
                </a:solidFill>
                <a:cs typeface="Arial" charset="0"/>
              </a:endParaRPr>
            </a:p>
          </p:txBody>
        </p:sp>
      </p:grpSp>
      <p:sp>
        <p:nvSpPr>
          <p:cNvPr id="47" name="Line 13">
            <a:extLst>
              <a:ext uri="{FF2B5EF4-FFF2-40B4-BE49-F238E27FC236}">
                <a16:creationId xmlns=""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9861" y="2226308"/>
            <a:ext cx="1346" cy="390890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691680" y="1289167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</a:t>
            </a:r>
            <a:r>
              <a:rPr lang="en-US" sz="1500" dirty="0" err="1" smtClean="0">
                <a:solidFill>
                  <a:prstClr val="black"/>
                </a:solidFill>
              </a:rPr>
              <a:t>listCommand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6" name="Text Box 11">
            <a:extLst>
              <a:ext uri="{FF2B5EF4-FFF2-40B4-BE49-F238E27FC236}">
                <a16:creationId xmlns=""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862" y="1597854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8" name="Text Box 11">
            <a:extLst>
              <a:ext uri="{FF2B5EF4-FFF2-40B4-BE49-F238E27FC236}">
                <a16:creationId xmlns=""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476" y="1628800"/>
            <a:ext cx="1676400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 smtClean="0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9" name="Line 13">
            <a:extLst>
              <a:ext uri="{FF2B5EF4-FFF2-40B4-BE49-F238E27FC236}">
                <a16:creationId xmlns=""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330" y="2201219"/>
            <a:ext cx="1346" cy="393665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0" name="Text Box 25">
            <a:extLst>
              <a:ext uri="{FF2B5EF4-FFF2-40B4-BE49-F238E27FC236}">
                <a16:creationId xmlns=""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2276872"/>
            <a:ext cx="1368152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500" i="1" dirty="0" err="1" smtClean="0"/>
              <a:t>getTotalCost</a:t>
            </a:r>
            <a:r>
              <a:rPr lang="en-SG" sz="1500" i="1" dirty="0" smtClean="0"/>
              <a:t>()</a:t>
            </a:r>
            <a:endParaRPr lang="en-US" sz="1500" i="1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7876183-C46B-446C-9129-5259947FE6D2}"/>
              </a:ext>
            </a:extLst>
          </p:cNvPr>
          <p:cNvSpPr/>
          <p:nvPr/>
        </p:nvSpPr>
        <p:spPr>
          <a:xfrm>
            <a:off x="6543040" y="2600037"/>
            <a:ext cx="234384" cy="5495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87876183-C46B-446C-9129-5259947FE6D2}"/>
              </a:ext>
            </a:extLst>
          </p:cNvPr>
          <p:cNvSpPr/>
          <p:nvPr/>
        </p:nvSpPr>
        <p:spPr>
          <a:xfrm>
            <a:off x="4533484" y="3512269"/>
            <a:ext cx="234384" cy="5607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4" name="Line 15">
            <a:extLst>
              <a:ext uri="{FF2B5EF4-FFF2-40B4-BE49-F238E27FC236}">
                <a16:creationId xmlns="" xmlns:a16="http://schemas.microsoft.com/office/drawing/2014/main" id="{FBD099A4-8330-4D2D-B1B3-E14BEA805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7198" y="4572406"/>
            <a:ext cx="1926286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87876183-C46B-446C-9129-5259947FE6D2}"/>
              </a:ext>
            </a:extLst>
          </p:cNvPr>
          <p:cNvSpPr/>
          <p:nvPr/>
        </p:nvSpPr>
        <p:spPr>
          <a:xfrm>
            <a:off x="4535802" y="4572406"/>
            <a:ext cx="234384" cy="5607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6" name="Text Box 25">
            <a:extLst>
              <a:ext uri="{FF2B5EF4-FFF2-40B4-BE49-F238E27FC236}">
                <a16:creationId xmlns=""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163" y="3186565"/>
            <a:ext cx="119087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500" i="1" dirty="0" err="1" smtClean="0"/>
              <a:t>getAmount</a:t>
            </a:r>
            <a:r>
              <a:rPr lang="en-SG" sz="1500" i="1" dirty="0" smtClean="0"/>
              <a:t>()</a:t>
            </a:r>
            <a:endParaRPr lang="en-US" sz="1500" i="1" dirty="0"/>
          </a:p>
        </p:txBody>
      </p:sp>
      <p:sp>
        <p:nvSpPr>
          <p:cNvPr id="57" name="Text Box 25">
            <a:extLst>
              <a:ext uri="{FF2B5EF4-FFF2-40B4-BE49-F238E27FC236}">
                <a16:creationId xmlns=""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307" y="4170336"/>
            <a:ext cx="266459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500" i="1" dirty="0" err="1" smtClean="0"/>
              <a:t>getRemainingBudget</a:t>
            </a:r>
            <a:r>
              <a:rPr lang="en-SG" sz="1500" i="1" dirty="0" smtClean="0"/>
              <a:t>(</a:t>
            </a:r>
            <a:r>
              <a:rPr lang="en-SG" sz="1500" i="1" dirty="0" err="1" smtClean="0"/>
              <a:t>totalCost</a:t>
            </a:r>
            <a:r>
              <a:rPr lang="en-SG" sz="1500" i="1" dirty="0" smtClean="0"/>
              <a:t>)</a:t>
            </a:r>
            <a:endParaRPr lang="en-US" sz="1500" i="1" dirty="0"/>
          </a:p>
        </p:txBody>
      </p:sp>
      <p:sp>
        <p:nvSpPr>
          <p:cNvPr id="58" name="Line 16">
            <a:extLst>
              <a:ext uri="{FF2B5EF4-FFF2-40B4-BE49-F238E27FC236}">
                <a16:creationId xmlns=""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198" y="4061792"/>
            <a:ext cx="1926286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9" name="Line 16">
            <a:extLst>
              <a:ext uri="{FF2B5EF4-FFF2-40B4-BE49-F238E27FC236}">
                <a16:creationId xmlns=""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4880" y="5157192"/>
            <a:ext cx="1928604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60" name="Line 16">
            <a:extLst>
              <a:ext uri="{FF2B5EF4-FFF2-40B4-BE49-F238E27FC236}">
                <a16:creationId xmlns=""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4158" y="3140967"/>
            <a:ext cx="3918881" cy="8605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6" grpId="0" animBg="1"/>
      <p:bldP spid="48" grpId="0" animBg="1"/>
      <p:bldP spid="49" grpId="0" animBg="1"/>
      <p:bldP spid="50" grpId="0"/>
      <p:bldP spid="50" grpId="1"/>
      <p:bldP spid="56" grpId="0"/>
      <p:bldP spid="56" grpId="1"/>
      <p:bldP spid="57" grpId="0"/>
      <p:bldP spid="57" grpId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</Words>
  <Application>Microsoft Office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joshualoh579@yahoo.com</dc:creator>
  <cp:lastModifiedBy>joshualoh579@yahoo.com</cp:lastModifiedBy>
  <cp:revision>5</cp:revision>
  <dcterms:created xsi:type="dcterms:W3CDTF">2020-03-25T02:52:58Z</dcterms:created>
  <dcterms:modified xsi:type="dcterms:W3CDTF">2020-03-25T04:01:52Z</dcterms:modified>
</cp:coreProperties>
</file>