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B41856-339F-45E1-A1E4-3E52E8A50EA7}" v="2" dt="2020-04-02T13:14:35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non Wong" userId="8c83f3d3550a5322" providerId="LiveId" clId="{8AB41856-339F-45E1-A1E4-3E52E8A50EA7}"/>
    <pc:docChg chg="custSel modSld">
      <pc:chgData name="Shannon Wong" userId="8c83f3d3550a5322" providerId="LiveId" clId="{8AB41856-339F-45E1-A1E4-3E52E8A50EA7}" dt="2020-04-02T13:26:50.727" v="52" actId="14100"/>
      <pc:docMkLst>
        <pc:docMk/>
      </pc:docMkLst>
      <pc:sldChg chg="addSp delSp modSp delAnim modAnim">
        <pc:chgData name="Shannon Wong" userId="8c83f3d3550a5322" providerId="LiveId" clId="{8AB41856-339F-45E1-A1E4-3E52E8A50EA7}" dt="2020-04-02T13:26:50.727" v="52" actId="14100"/>
        <pc:sldMkLst>
          <pc:docMk/>
          <pc:sldMk cId="3228498101" sldId="269"/>
        </pc:sldMkLst>
        <pc:spChg chg="mod">
          <ac:chgData name="Shannon Wong" userId="8c83f3d3550a5322" providerId="LiveId" clId="{8AB41856-339F-45E1-A1E4-3E52E8A50EA7}" dt="2020-04-02T13:25:57.383" v="43" actId="14100"/>
          <ac:spMkLst>
            <pc:docMk/>
            <pc:sldMk cId="3228498101" sldId="269"/>
            <ac:spMk id="5" creationId="{00000000-0000-0000-0000-000000000000}"/>
          </ac:spMkLst>
        </pc:spChg>
        <pc:spChg chg="del">
          <ac:chgData name="Shannon Wong" userId="8c83f3d3550a5322" providerId="LiveId" clId="{8AB41856-339F-45E1-A1E4-3E52E8A50EA7}" dt="2020-04-02T13:04:18.897" v="0" actId="478"/>
          <ac:spMkLst>
            <pc:docMk/>
            <pc:sldMk cId="3228498101" sldId="269"/>
            <ac:spMk id="17" creationId="{00000000-0000-0000-0000-000000000000}"/>
          </ac:spMkLst>
        </pc:spChg>
        <pc:spChg chg="mod">
          <ac:chgData name="Shannon Wong" userId="8c83f3d3550a5322" providerId="LiveId" clId="{8AB41856-339F-45E1-A1E4-3E52E8A50EA7}" dt="2020-04-02T13:26:50.727" v="52" actId="14100"/>
          <ac:spMkLst>
            <pc:docMk/>
            <pc:sldMk cId="3228498101" sldId="269"/>
            <ac:spMk id="19" creationId="{00000000-0000-0000-0000-000000000000}"/>
          </ac:spMkLst>
        </pc:spChg>
        <pc:spChg chg="mod">
          <ac:chgData name="Shannon Wong" userId="8c83f3d3550a5322" providerId="LiveId" clId="{8AB41856-339F-45E1-A1E4-3E52E8A50EA7}" dt="2020-04-02T13:26:02.200" v="44" actId="14100"/>
          <ac:spMkLst>
            <pc:docMk/>
            <pc:sldMk cId="3228498101" sldId="269"/>
            <ac:spMk id="20" creationId="{00000000-0000-0000-0000-000000000000}"/>
          </ac:spMkLst>
        </pc:spChg>
        <pc:spChg chg="mod">
          <ac:chgData name="Shannon Wong" userId="8c83f3d3550a5322" providerId="LiveId" clId="{8AB41856-339F-45E1-A1E4-3E52E8A50EA7}" dt="2020-04-02T13:26:16.739" v="46" actId="14100"/>
          <ac:spMkLst>
            <pc:docMk/>
            <pc:sldMk cId="3228498101" sldId="269"/>
            <ac:spMk id="24" creationId="{00000000-0000-0000-0000-000000000000}"/>
          </ac:spMkLst>
        </pc:spChg>
        <pc:spChg chg="mod">
          <ac:chgData name="Shannon Wong" userId="8c83f3d3550a5322" providerId="LiveId" clId="{8AB41856-339F-45E1-A1E4-3E52E8A50EA7}" dt="2020-04-02T13:04:54.106" v="5" actId="1037"/>
          <ac:spMkLst>
            <pc:docMk/>
            <pc:sldMk cId="3228498101" sldId="269"/>
            <ac:spMk id="25" creationId="{00000000-0000-0000-0000-000000000000}"/>
          </ac:spMkLst>
        </pc:spChg>
        <pc:spChg chg="add mod">
          <ac:chgData name="Shannon Wong" userId="8c83f3d3550a5322" providerId="LiveId" clId="{8AB41856-339F-45E1-A1E4-3E52E8A50EA7}" dt="2020-04-02T13:26:39.498" v="50" actId="14100"/>
          <ac:spMkLst>
            <pc:docMk/>
            <pc:sldMk cId="3228498101" sldId="269"/>
            <ac:spMk id="30" creationId="{B478C78B-23E2-4109-AA21-0CDB391AD9A6}"/>
          </ac:spMkLst>
        </pc:spChg>
        <pc:spChg chg="add mod">
          <ac:chgData name="Shannon Wong" userId="8c83f3d3550a5322" providerId="LiveId" clId="{8AB41856-339F-45E1-A1E4-3E52E8A50EA7}" dt="2020-04-02T13:26:31.426" v="48" actId="14100"/>
          <ac:spMkLst>
            <pc:docMk/>
            <pc:sldMk cId="3228498101" sldId="269"/>
            <ac:spMk id="31" creationId="{876CDD5A-5C60-447B-86F0-DB90F3CF3B83}"/>
          </ac:spMkLst>
        </pc:spChg>
        <pc:spChg chg="mod">
          <ac:chgData name="Shannon Wong" userId="8c83f3d3550a5322" providerId="LiveId" clId="{8AB41856-339F-45E1-A1E4-3E52E8A50EA7}" dt="2020-04-02T13:26:46.773" v="51" actId="14100"/>
          <ac:spMkLst>
            <pc:docMk/>
            <pc:sldMk cId="3228498101" sldId="269"/>
            <ac:spMk id="33" creationId="{00000000-0000-0000-0000-000000000000}"/>
          </ac:spMkLst>
        </pc:spChg>
        <pc:spChg chg="mod">
          <ac:chgData name="Shannon Wong" userId="8c83f3d3550a5322" providerId="LiveId" clId="{8AB41856-339F-45E1-A1E4-3E52E8A50EA7}" dt="2020-04-02T13:26:05.523" v="45" actId="14100"/>
          <ac:spMkLst>
            <pc:docMk/>
            <pc:sldMk cId="3228498101" sldId="269"/>
            <ac:spMk id="34" creationId="{00000000-0000-0000-0000-000000000000}"/>
          </ac:spMkLst>
        </pc:spChg>
        <pc:spChg chg="del">
          <ac:chgData name="Shannon Wong" userId="8c83f3d3550a5322" providerId="LiveId" clId="{8AB41856-339F-45E1-A1E4-3E52E8A50EA7}" dt="2020-04-02T13:05:10.683" v="8" actId="478"/>
          <ac:spMkLst>
            <pc:docMk/>
            <pc:sldMk cId="3228498101" sldId="269"/>
            <ac:spMk id="40" creationId="{00000000-0000-0000-0000-000000000000}"/>
          </ac:spMkLst>
        </pc:spChg>
        <pc:spChg chg="del">
          <ac:chgData name="Shannon Wong" userId="8c83f3d3550a5322" providerId="LiveId" clId="{8AB41856-339F-45E1-A1E4-3E52E8A50EA7}" dt="2020-04-02T13:04:41.752" v="3" actId="478"/>
          <ac:spMkLst>
            <pc:docMk/>
            <pc:sldMk cId="3228498101" sldId="269"/>
            <ac:spMk id="44" creationId="{1ABAE2EE-0C6F-40C9-9F83-C6E45146189B}"/>
          </ac:spMkLst>
        </pc:spChg>
        <pc:spChg chg="mod">
          <ac:chgData name="Shannon Wong" userId="8c83f3d3550a5322" providerId="LiveId" clId="{8AB41856-339F-45E1-A1E4-3E52E8A50EA7}" dt="2020-04-02T13:26:21.905" v="47" actId="14100"/>
          <ac:spMkLst>
            <pc:docMk/>
            <pc:sldMk cId="3228498101" sldId="269"/>
            <ac:spMk id="45" creationId="{0EB24DA8-2498-4853-AED4-3458A81C456A}"/>
          </ac:spMkLst>
        </pc:spChg>
        <pc:spChg chg="mod">
          <ac:chgData name="Shannon Wong" userId="8c83f3d3550a5322" providerId="LiveId" clId="{8AB41856-339F-45E1-A1E4-3E52E8A50EA7}" dt="2020-04-02T13:26:35.491" v="49" actId="14100"/>
          <ac:spMkLst>
            <pc:docMk/>
            <pc:sldMk cId="3228498101" sldId="269"/>
            <ac:spMk id="46" creationId="{9BC66A45-C94A-4E62-8981-39EC5DACDD6D}"/>
          </ac:spMkLst>
        </pc:spChg>
        <pc:spChg chg="mod">
          <ac:chgData name="Shannon Wong" userId="8c83f3d3550a5322" providerId="LiveId" clId="{8AB41856-339F-45E1-A1E4-3E52E8A50EA7}" dt="2020-04-02T13:05:04.977" v="7" actId="1037"/>
          <ac:spMkLst>
            <pc:docMk/>
            <pc:sldMk cId="3228498101" sldId="269"/>
            <ac:spMk id="47" creationId="{342B431E-151F-4A55-A1AE-57F6FE56D1EF}"/>
          </ac:spMkLst>
        </pc:spChg>
        <pc:spChg chg="mod">
          <ac:chgData name="Shannon Wong" userId="8c83f3d3550a5322" providerId="LiveId" clId="{8AB41856-339F-45E1-A1E4-3E52E8A50EA7}" dt="2020-04-02T13:13:35.493" v="14" actId="14100"/>
          <ac:spMkLst>
            <pc:docMk/>
            <pc:sldMk cId="3228498101" sldId="269"/>
            <ac:spMk id="48" creationId="{5278BFBC-6FA4-432C-994E-8DD2A55ED046}"/>
          </ac:spMkLst>
        </pc:spChg>
        <pc:spChg chg="mod">
          <ac:chgData name="Shannon Wong" userId="8c83f3d3550a5322" providerId="LiveId" clId="{8AB41856-339F-45E1-A1E4-3E52E8A50EA7}" dt="2020-04-02T13:15:13.567" v="29" actId="14100"/>
          <ac:spMkLst>
            <pc:docMk/>
            <pc:sldMk cId="3228498101" sldId="269"/>
            <ac:spMk id="52" creationId="{C30F3633-BE5D-441D-9C87-D00C0DFC3E6D}"/>
          </ac:spMkLst>
        </pc:spChg>
        <pc:spChg chg="del">
          <ac:chgData name="Shannon Wong" userId="8c83f3d3550a5322" providerId="LiveId" clId="{8AB41856-339F-45E1-A1E4-3E52E8A50EA7}" dt="2020-04-02T13:13:19.510" v="11" actId="478"/>
          <ac:spMkLst>
            <pc:docMk/>
            <pc:sldMk cId="3228498101" sldId="269"/>
            <ac:spMk id="53" creationId="{E7397DF1-A503-43B8-9D46-710440F45D61}"/>
          </ac:spMkLst>
        </pc:spChg>
        <pc:cxnChg chg="mod">
          <ac:chgData name="Shannon Wong" userId="8c83f3d3550a5322" providerId="LiveId" clId="{8AB41856-339F-45E1-A1E4-3E52E8A50EA7}" dt="2020-04-02T13:15:40.427" v="40" actId="1076"/>
          <ac:cxnSpMkLst>
            <pc:docMk/>
            <pc:sldMk cId="3228498101" sldId="269"/>
            <ac:cxnSpMk id="54" creationId="{BB6AEF2A-70C0-4C86-ACC0-ED4823D6AC46}"/>
          </ac:cxnSpMkLst>
        </pc:cxnChg>
        <pc:cxnChg chg="mod">
          <ac:chgData name="Shannon Wong" userId="8c83f3d3550a5322" providerId="LiveId" clId="{8AB41856-339F-45E1-A1E4-3E52E8A50EA7}" dt="2020-04-02T13:15:40.427" v="40" actId="1076"/>
          <ac:cxnSpMkLst>
            <pc:docMk/>
            <pc:sldMk cId="3228498101" sldId="269"/>
            <ac:cxnSpMk id="55" creationId="{9664B067-90B9-447F-947E-62F78A316229}"/>
          </ac:cxnSpMkLst>
        </pc:cxnChg>
      </pc:sldChg>
    </pc:docChg>
  </pc:docChgLst>
  <pc:docChgLst>
    <pc:chgData name="Shannon Wong" userId="8c83f3d3550a5322" providerId="LiveId" clId="{3E6AA5E5-95B7-46FB-B06D-94041AC663E5}"/>
    <pc:docChg chg="modSld">
      <pc:chgData name="Shannon Wong" userId="8c83f3d3550a5322" providerId="LiveId" clId="{3E6AA5E5-95B7-46FB-B06D-94041AC663E5}" dt="2020-03-23T07:24:33.527" v="38" actId="14100"/>
      <pc:docMkLst>
        <pc:docMk/>
      </pc:docMkLst>
      <pc:sldChg chg="modSp">
        <pc:chgData name="Shannon Wong" userId="8c83f3d3550a5322" providerId="LiveId" clId="{3E6AA5E5-95B7-46FB-B06D-94041AC663E5}" dt="2020-03-23T07:24:33.527" v="38" actId="14100"/>
        <pc:sldMkLst>
          <pc:docMk/>
          <pc:sldMk cId="3228498101" sldId="269"/>
        </pc:sldMkLst>
        <pc:spChg chg="mod">
          <ac:chgData name="Shannon Wong" userId="8c83f3d3550a5322" providerId="LiveId" clId="{3E6AA5E5-95B7-46FB-B06D-94041AC663E5}" dt="2020-03-23T07:24:21.852" v="33" actId="14100"/>
          <ac:spMkLst>
            <pc:docMk/>
            <pc:sldMk cId="3228498101" sldId="269"/>
            <ac:spMk id="18" creationId="{00000000-0000-0000-0000-000000000000}"/>
          </ac:spMkLst>
        </pc:spChg>
        <pc:spChg chg="mod">
          <ac:chgData name="Shannon Wong" userId="8c83f3d3550a5322" providerId="LiveId" clId="{3E6AA5E5-95B7-46FB-B06D-94041AC663E5}" dt="2020-03-23T07:24:00.327" v="26" actId="1076"/>
          <ac:spMkLst>
            <pc:docMk/>
            <pc:sldMk cId="3228498101" sldId="269"/>
            <ac:spMk id="21" creationId="{00000000-0000-0000-0000-000000000000}"/>
          </ac:spMkLst>
        </pc:spChg>
        <pc:spChg chg="mod">
          <ac:chgData name="Shannon Wong" userId="8c83f3d3550a5322" providerId="LiveId" clId="{3E6AA5E5-95B7-46FB-B06D-94041AC663E5}" dt="2020-03-23T07:22:55.133" v="13" actId="14100"/>
          <ac:spMkLst>
            <pc:docMk/>
            <pc:sldMk cId="3228498101" sldId="269"/>
            <ac:spMk id="24" creationId="{00000000-0000-0000-0000-000000000000}"/>
          </ac:spMkLst>
        </pc:spChg>
        <pc:spChg chg="mod">
          <ac:chgData name="Shannon Wong" userId="8c83f3d3550a5322" providerId="LiveId" clId="{3E6AA5E5-95B7-46FB-B06D-94041AC663E5}" dt="2020-03-23T07:24:33.527" v="38" actId="14100"/>
          <ac:spMkLst>
            <pc:docMk/>
            <pc:sldMk cId="3228498101" sldId="269"/>
            <ac:spMk id="29" creationId="{00000000-0000-0000-0000-000000000000}"/>
          </ac:spMkLst>
        </pc:spChg>
        <pc:spChg chg="mod">
          <ac:chgData name="Shannon Wong" userId="8c83f3d3550a5322" providerId="LiveId" clId="{3E6AA5E5-95B7-46FB-B06D-94041AC663E5}" dt="2020-03-23T07:22:37.262" v="10" actId="1076"/>
          <ac:spMkLst>
            <pc:docMk/>
            <pc:sldMk cId="3228498101" sldId="269"/>
            <ac:spMk id="33" creationId="{00000000-0000-0000-0000-000000000000}"/>
          </ac:spMkLst>
        </pc:spChg>
        <pc:spChg chg="mod">
          <ac:chgData name="Shannon Wong" userId="8c83f3d3550a5322" providerId="LiveId" clId="{3E6AA5E5-95B7-46FB-B06D-94041AC663E5}" dt="2020-03-23T07:22:37.262" v="10" actId="1076"/>
          <ac:spMkLst>
            <pc:docMk/>
            <pc:sldMk cId="3228498101" sldId="269"/>
            <ac:spMk id="40" creationId="{00000000-0000-0000-0000-000000000000}"/>
          </ac:spMkLst>
        </pc:spChg>
        <pc:spChg chg="mod">
          <ac:chgData name="Shannon Wong" userId="8c83f3d3550a5322" providerId="LiveId" clId="{3E6AA5E5-95B7-46FB-B06D-94041AC663E5}" dt="2020-03-23T07:24:06.299" v="27" actId="1076"/>
          <ac:spMkLst>
            <pc:docMk/>
            <pc:sldMk cId="3228498101" sldId="269"/>
            <ac:spMk id="42" creationId="{569EC1FF-3CDF-4E6B-82B3-104CCA3F3E9D}"/>
          </ac:spMkLst>
        </pc:spChg>
        <pc:spChg chg="mod">
          <ac:chgData name="Shannon Wong" userId="8c83f3d3550a5322" providerId="LiveId" clId="{3E6AA5E5-95B7-46FB-B06D-94041AC663E5}" dt="2020-03-23T07:22:41.603" v="11" actId="14100"/>
          <ac:spMkLst>
            <pc:docMk/>
            <pc:sldMk cId="3228498101" sldId="269"/>
            <ac:spMk id="45" creationId="{0EB24DA8-2498-4853-AED4-3458A81C456A}"/>
          </ac:spMkLst>
        </pc:spChg>
        <pc:spChg chg="mod">
          <ac:chgData name="Shannon Wong" userId="8c83f3d3550a5322" providerId="LiveId" clId="{3E6AA5E5-95B7-46FB-B06D-94041AC663E5}" dt="2020-03-23T07:24:09.973" v="28" actId="14100"/>
          <ac:spMkLst>
            <pc:docMk/>
            <pc:sldMk cId="3228498101" sldId="269"/>
            <ac:spMk id="46" creationId="{9BC66A45-C94A-4E62-8981-39EC5DACDD6D}"/>
          </ac:spMkLst>
        </pc:spChg>
        <pc:spChg chg="mod">
          <ac:chgData name="Shannon Wong" userId="8c83f3d3550a5322" providerId="LiveId" clId="{3E6AA5E5-95B7-46FB-B06D-94041AC663E5}" dt="2020-03-23T07:22:43.896" v="12" actId="14100"/>
          <ac:spMkLst>
            <pc:docMk/>
            <pc:sldMk cId="3228498101" sldId="269"/>
            <ac:spMk id="47" creationId="{342B431E-151F-4A55-A1AE-57F6FE56D1EF}"/>
          </ac:spMkLst>
        </pc:spChg>
        <pc:spChg chg="mod">
          <ac:chgData name="Shannon Wong" userId="8c83f3d3550a5322" providerId="LiveId" clId="{3E6AA5E5-95B7-46FB-B06D-94041AC663E5}" dt="2020-03-23T07:22:20.273" v="8" actId="1076"/>
          <ac:spMkLst>
            <pc:docMk/>
            <pc:sldMk cId="3228498101" sldId="269"/>
            <ac:spMk id="51" creationId="{34020A70-184B-4A57-816D-CCE686742C10}"/>
          </ac:spMkLst>
        </pc:spChg>
        <pc:spChg chg="mod">
          <ac:chgData name="Shannon Wong" userId="8c83f3d3550a5322" providerId="LiveId" clId="{3E6AA5E5-95B7-46FB-B06D-94041AC663E5}" dt="2020-03-23T07:24:06.299" v="27" actId="1076"/>
          <ac:spMkLst>
            <pc:docMk/>
            <pc:sldMk cId="3228498101" sldId="269"/>
            <ac:spMk id="52" creationId="{C30F3633-BE5D-441D-9C87-D00C0DFC3E6D}"/>
          </ac:spMkLst>
        </pc:spChg>
        <pc:spChg chg="mod">
          <ac:chgData name="Shannon Wong" userId="8c83f3d3550a5322" providerId="LiveId" clId="{3E6AA5E5-95B7-46FB-B06D-94041AC663E5}" dt="2020-03-23T07:24:06.299" v="27" actId="1076"/>
          <ac:spMkLst>
            <pc:docMk/>
            <pc:sldMk cId="3228498101" sldId="269"/>
            <ac:spMk id="53" creationId="{E7397DF1-A503-43B8-9D46-710440F45D61}"/>
          </ac:spMkLst>
        </pc:spChg>
        <pc:cxnChg chg="mod">
          <ac:chgData name="Shannon Wong" userId="8c83f3d3550a5322" providerId="LiveId" clId="{3E6AA5E5-95B7-46FB-B06D-94041AC663E5}" dt="2020-03-23T07:22:37.262" v="10" actId="1076"/>
          <ac:cxnSpMkLst>
            <pc:docMk/>
            <pc:sldMk cId="3228498101" sldId="269"/>
            <ac:cxnSpMk id="54" creationId="{BB6AEF2A-70C0-4C86-ACC0-ED4823D6AC46}"/>
          </ac:cxnSpMkLst>
        </pc:cxnChg>
        <pc:cxnChg chg="mod">
          <ac:chgData name="Shannon Wong" userId="8c83f3d3550a5322" providerId="LiveId" clId="{3E6AA5E5-95B7-46FB-B06D-94041AC663E5}" dt="2020-03-23T07:22:37.262" v="10" actId="1076"/>
          <ac:cxnSpMkLst>
            <pc:docMk/>
            <pc:sldMk cId="3228498101" sldId="269"/>
            <ac:cxnSpMk id="55" creationId="{9664B067-90B9-447F-947E-62F78A31622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2/4/2020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728767" y="1440949"/>
            <a:ext cx="0" cy="450253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571683" y="1515750"/>
            <a:ext cx="9672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:Parser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148785" y="2783020"/>
            <a:ext cx="2016888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ResetBudgetCommand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018095" y="2137789"/>
            <a:ext cx="0" cy="159092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728768" y="1886499"/>
            <a:ext cx="1842915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514375" y="3981486"/>
            <a:ext cx="1745545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resetBudget</a:t>
            </a:r>
            <a:r>
              <a:rPr lang="en-US" sz="1500" i="1" dirty="0"/>
              <a:t>()</a:t>
            </a: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3016466" y="3112676"/>
            <a:ext cx="213232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762000" y="2320801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parseCommand</a:t>
            </a:r>
            <a:r>
              <a:rPr lang="en-US" sz="1500" i="1" dirty="0"/>
              <a:t>(</a:t>
            </a:r>
            <a:r>
              <a:rPr lang="en-US" sz="1500" i="1" dirty="0" err="1"/>
              <a:t>userInput</a:t>
            </a:r>
            <a:r>
              <a:rPr lang="en-US" sz="1500" i="1" dirty="0"/>
              <a:t>)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965943" y="3019896"/>
            <a:ext cx="1953006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return reference to </a:t>
            </a:r>
            <a:r>
              <a:rPr lang="en-US" sz="1500" i="1" dirty="0" err="1"/>
              <a:t>ResetBudgetCommand</a:t>
            </a:r>
            <a:endParaRPr lang="en-US" sz="1500" i="1" dirty="0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6036149" y="3383184"/>
            <a:ext cx="0" cy="195081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728768" y="2704184"/>
            <a:ext cx="2287698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211846" y="1521173"/>
            <a:ext cx="118298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Parser()</a:t>
            </a:r>
          </a:p>
        </p:txBody>
      </p:sp>
      <p:sp>
        <p:nvSpPr>
          <p:cNvPr id="42" name="Text Box 11">
            <a:extLst>
              <a:ext uri="{FF2B5EF4-FFF2-40B4-BE49-F238E27FC236}">
                <a16:creationId xmlns:a16="http://schemas.microsoft.com/office/drawing/2014/main" id="{569EC1FF-3CDF-4E6B-82B3-104CCA3F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4113" y="3102208"/>
            <a:ext cx="1676400" cy="60016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err="1">
                <a:solidFill>
                  <a:prstClr val="black"/>
                </a:solidFill>
              </a:rPr>
              <a:t>myBudget:Budget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3" name="Text Box 11">
            <a:extLst>
              <a:ext uri="{FF2B5EF4-FFF2-40B4-BE49-F238E27FC236}">
                <a16:creationId xmlns:a16="http://schemas.microsoft.com/office/drawing/2014/main" id="{79ACA4C9-9678-4611-AE49-25FE7CAE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58" y="798625"/>
            <a:ext cx="1295400" cy="600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:Duke</a:t>
            </a:r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0EB24DA8-2498-4853-AED4-3458A81C45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8768" y="4008758"/>
            <a:ext cx="5310608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6" name="Line 15">
            <a:extLst>
              <a:ext uri="{FF2B5EF4-FFF2-40B4-BE49-F238E27FC236}">
                <a16:creationId xmlns:a16="http://schemas.microsoft.com/office/drawing/2014/main" id="{9BC66A45-C94A-4E62-8981-39EC5DACDD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149" y="4295814"/>
            <a:ext cx="2116147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801035"/>
            <a:ext cx="2075383" cy="32018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ResetBudgetCommand</a:t>
            </a:r>
            <a:r>
              <a:rPr lang="en-US" sz="1500" i="1" dirty="0"/>
              <a:t>()</a:t>
            </a:r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5278BFBC-6FA4-432C-994E-8DD2A55ED0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1998" y="3565198"/>
            <a:ext cx="2254467" cy="27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4EC965-613F-450A-BDA7-4AEF688EE06E}"/>
              </a:ext>
            </a:extLst>
          </p:cNvPr>
          <p:cNvCxnSpPr/>
          <p:nvPr/>
        </p:nvCxnSpPr>
        <p:spPr>
          <a:xfrm rot="16200000" flipV="1">
            <a:off x="2879243" y="3679211"/>
            <a:ext cx="284430" cy="26765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C52252-11B3-4A56-A114-AE5F1D9A8E9B}"/>
              </a:ext>
            </a:extLst>
          </p:cNvPr>
          <p:cNvCxnSpPr/>
          <p:nvPr/>
        </p:nvCxnSpPr>
        <p:spPr>
          <a:xfrm rot="5400000">
            <a:off x="2872653" y="3683705"/>
            <a:ext cx="288175" cy="2660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5">
            <a:extLst>
              <a:ext uri="{FF2B5EF4-FFF2-40B4-BE49-F238E27FC236}">
                <a16:creationId xmlns:a16="http://schemas.microsoft.com/office/drawing/2014/main" id="{34020A70-184B-4A57-816D-CCE68674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9953" y="3672331"/>
            <a:ext cx="88690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execute()</a:t>
            </a: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2288" y="3702372"/>
            <a:ext cx="25" cy="224111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6AEF2A-70C0-4C86-ACC0-ED4823D6AC46}"/>
              </a:ext>
            </a:extLst>
          </p:cNvPr>
          <p:cNvCxnSpPr/>
          <p:nvPr/>
        </p:nvCxnSpPr>
        <p:spPr>
          <a:xfrm rot="16200000" flipV="1">
            <a:off x="5890079" y="5209764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4B067-90B9-447F-947E-62F78A316229}"/>
              </a:ext>
            </a:extLst>
          </p:cNvPr>
          <p:cNvCxnSpPr/>
          <p:nvPr/>
        </p:nvCxnSpPr>
        <p:spPr>
          <a:xfrm rot="5400000">
            <a:off x="5883489" y="5214258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15">
            <a:extLst>
              <a:ext uri="{FF2B5EF4-FFF2-40B4-BE49-F238E27FC236}">
                <a16:creationId xmlns:a16="http://schemas.microsoft.com/office/drawing/2014/main" id="{B478C78B-23E2-4109-AA21-0CDB391AD9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36141" y="4618977"/>
            <a:ext cx="2116147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1" name="Line 15">
            <a:extLst>
              <a:ext uri="{FF2B5EF4-FFF2-40B4-BE49-F238E27FC236}">
                <a16:creationId xmlns:a16="http://schemas.microsoft.com/office/drawing/2014/main" id="{876CDD5A-5C60-447B-86F0-DB90F3CF3B8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0682" y="4861856"/>
            <a:ext cx="5288694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8" grpId="0" animBg="1"/>
      <p:bldP spid="19" grpId="0" animBg="1"/>
      <p:bldP spid="20" grpId="0" animBg="1"/>
      <p:bldP spid="21" grpId="0"/>
      <p:bldP spid="24" grpId="0" animBg="1"/>
      <p:bldP spid="24" grpId="1" animBg="1"/>
      <p:bldP spid="25" grpId="0"/>
      <p:bldP spid="25" grpId="1"/>
      <p:bldP spid="29" grpId="0"/>
      <p:bldP spid="29" grpId="1"/>
      <p:bldP spid="33" grpId="0" animBg="1"/>
      <p:bldP spid="34" grpId="0" animBg="1"/>
      <p:bldP spid="38" grpId="0"/>
      <p:bldP spid="42" grpId="0" animBg="1"/>
      <p:bldP spid="43" grpId="0" animBg="1"/>
      <p:bldP spid="45" grpId="0" animBg="1"/>
      <p:bldP spid="45" grpId="1" animBg="1"/>
      <p:bldP spid="46" grpId="0" animBg="1"/>
      <p:bldP spid="46" grpId="1" animBg="1"/>
      <p:bldP spid="47" grpId="0"/>
      <p:bldP spid="47" grpId="1"/>
      <p:bldP spid="48" grpId="0" animBg="1"/>
      <p:bldP spid="51" grpId="0"/>
      <p:bldP spid="51" grpId="1"/>
      <p:bldP spid="52" grpId="0" animBg="1"/>
      <p:bldP spid="30" grpId="0" animBg="1"/>
      <p:bldP spid="30" grpId="1" animBg="1"/>
      <p:bldP spid="31" grpId="0" animBg="1"/>
      <p:bldP spid="31" grpId="1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Shannon Wong</cp:lastModifiedBy>
  <cp:revision>30</cp:revision>
  <cp:lastPrinted>2019-08-28T11:43:39Z</cp:lastPrinted>
  <dcterms:created xsi:type="dcterms:W3CDTF">2006-08-16T00:00:00Z</dcterms:created>
  <dcterms:modified xsi:type="dcterms:W3CDTF">2020-04-02T13:26:57Z</dcterms:modified>
</cp:coreProperties>
</file>