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F00C3-F61C-42E2-99A3-FBCBDDBEE570}" v="5" dt="2020-03-23T06:24:1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104" d="100"/>
          <a:sy n="104" d="100"/>
        </p:scale>
        <p:origin x="11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FAF00C3-F61C-42E2-99A3-FBCBDDBEE570}"/>
    <pc:docChg chg="undo modSld">
      <pc:chgData name="Shannon Wong" userId="8c83f3d3550a5322" providerId="LiveId" clId="{8FAF00C3-F61C-42E2-99A3-FBCBDDBEE570}" dt="2020-03-23T06:36:26.913" v="23" actId="1035"/>
      <pc:docMkLst>
        <pc:docMk/>
      </pc:docMkLst>
      <pc:sldChg chg="modSp">
        <pc:chgData name="Shannon Wong" userId="8c83f3d3550a5322" providerId="LiveId" clId="{8FAF00C3-F61C-42E2-99A3-FBCBDDBEE570}" dt="2020-03-23T06:36:26.913" v="23" actId="1035"/>
        <pc:sldMkLst>
          <pc:docMk/>
          <pc:sldMk cId="3228498101" sldId="269"/>
        </pc:sldMkLst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58.011" v="14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36:26.913" v="23" actId="1035"/>
          <ac:spMkLst>
            <pc:docMk/>
            <pc:sldMk cId="3228498101" sldId="269"/>
            <ac:spMk id="3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8FAF00C3-F61C-42E2-99A3-FBCBDDBEE570}" dt="2020-03-23T06:25:48.793" v="20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8FAF00C3-F61C-42E2-99A3-FBCBDDBEE570}" dt="2020-03-23T06:24:15.578" v="4" actId="2057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8FAF00C3-F61C-42E2-99A3-FBCBDDBEE570}" dt="2020-03-23T06:25:35.646" v="19" actId="1035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23645" y="1440949"/>
            <a:ext cx="5124" cy="482269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294250" y="281254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DeleteCommand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8589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723645" y="1872698"/>
            <a:ext cx="184803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533081" y="4044402"/>
            <a:ext cx="158451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deleteItem</a:t>
            </a:r>
            <a:r>
              <a:rPr lang="en-US" sz="1500" i="1" dirty="0"/>
              <a:t>(index)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018095" y="3109930"/>
            <a:ext cx="2276155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48114" y="2320800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1086064" y="3013295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DeleteCommand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6075179" y="3396473"/>
            <a:ext cx="1346" cy="24709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748114" y="2696242"/>
            <a:ext cx="227857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600200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112622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8114" y="4075022"/>
            <a:ext cx="5327065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5179" y="4361412"/>
            <a:ext cx="2225438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259" y="2826789"/>
            <a:ext cx="20841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DeleteCommand</a:t>
            </a:r>
            <a:r>
              <a:rPr lang="en-US" sz="1500" i="1" dirty="0"/>
              <a:t>(index)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645" y="3538261"/>
            <a:ext cx="2261392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9271" y="3740236"/>
            <a:ext cx="1346" cy="259215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940809" y="576613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934219" y="577063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463" y="5427029"/>
            <a:ext cx="533455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31A19B62-A0CB-4B26-AE69-094377D199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1138" y="5036333"/>
            <a:ext cx="2225439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2" grpId="0" animBg="1"/>
      <p:bldP spid="43" grpId="0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KJ T</cp:lastModifiedBy>
  <cp:revision>35</cp:revision>
  <cp:lastPrinted>2019-08-28T11:43:39Z</cp:lastPrinted>
  <dcterms:created xsi:type="dcterms:W3CDTF">2006-08-16T00:00:00Z</dcterms:created>
  <dcterms:modified xsi:type="dcterms:W3CDTF">2020-04-02T10:17:07Z</dcterms:modified>
</cp:coreProperties>
</file>