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5124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3646" y="1898262"/>
            <a:ext cx="184803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018094" y="3109580"/>
            <a:ext cx="227615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40708" y="2320800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FindCommand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50529" y="2688299"/>
            <a:ext cx="226756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44" y="4056016"/>
            <a:ext cx="534641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408" y="2759936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FindCommand</a:t>
            </a:r>
            <a:r>
              <a:rPr lang="en-US" sz="1500" i="1" dirty="0"/>
              <a:t>(keyword)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3567104"/>
            <a:ext cx="2303039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271" y="3740236"/>
            <a:ext cx="1346" cy="25921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2" y="5430980"/>
            <a:ext cx="534641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BAA58F-A872-4FEF-AD11-8205C35F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090" y="4540222"/>
            <a:ext cx="2804646" cy="651617"/>
          </a:xfrm>
          <a:prstGeom prst="rect">
            <a:avLst/>
          </a:prstGeom>
          <a:solidFill>
            <a:srgbClr val="00CCFF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5" name="Snip Single Corner Rectangle 63">
            <a:extLst>
              <a:ext uri="{FF2B5EF4-FFF2-40B4-BE49-F238E27FC236}">
                <a16:creationId xmlns:a16="http://schemas.microsoft.com/office/drawing/2014/main" id="{42A2CEBA-B8B1-428D-A9B4-67B5BC21485F}"/>
              </a:ext>
            </a:extLst>
          </p:cNvPr>
          <p:cNvSpPr/>
          <p:nvPr/>
        </p:nvSpPr>
        <p:spPr>
          <a:xfrm flipV="1">
            <a:off x="5749090" y="454115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4BF61-FE74-419A-9263-98871FC11470}"/>
              </a:ext>
            </a:extLst>
          </p:cNvPr>
          <p:cNvSpPr/>
          <p:nvPr/>
        </p:nvSpPr>
        <p:spPr bwMode="auto">
          <a:xfrm>
            <a:off x="5749090" y="4560847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ref           find items</a:t>
            </a: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2" grpId="0" animBg="1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36</cp:revision>
  <cp:lastPrinted>2019-08-28T11:43:39Z</cp:lastPrinted>
  <dcterms:created xsi:type="dcterms:W3CDTF">2006-08-16T00:00:00Z</dcterms:created>
  <dcterms:modified xsi:type="dcterms:W3CDTF">2020-04-02T10:21:49Z</dcterms:modified>
</cp:coreProperties>
</file>